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BFE00-A4B1-4126-87AB-5ED6E57E976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03434-E736-469B-8E85-15D68D20CFF8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COLUMBIAN EXCHANGE, MIDDLE PASSAGE, MERCANTILISM, NAV. ACTS, PLANTATION ECO</a:t>
          </a:r>
        </a:p>
      </dgm:t>
    </dgm:pt>
    <dgm:pt modelId="{71DA373D-3C1C-4921-878E-669E5C463029}" type="parTrans" cxnId="{534A0431-3CF5-4D6B-8414-8B4464627928}">
      <dgm:prSet/>
      <dgm:spPr/>
      <dgm:t>
        <a:bodyPr/>
        <a:lstStyle/>
        <a:p>
          <a:endParaRPr lang="en-US"/>
        </a:p>
      </dgm:t>
    </dgm:pt>
    <dgm:pt modelId="{CF9FDD04-41F8-4718-9156-CBE922A1D9E6}" type="sibTrans" cxnId="{534A0431-3CF5-4D6B-8414-8B4464627928}">
      <dgm:prSet/>
      <dgm:spPr/>
      <dgm:t>
        <a:bodyPr/>
        <a:lstStyle/>
        <a:p>
          <a:endParaRPr lang="en-US"/>
        </a:p>
      </dgm:t>
    </dgm:pt>
    <dgm:pt modelId="{2A8156D7-09E3-4644-91C2-3E21C98F89D7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INTOLERABLE ACTS, EMBARGO ACT, WHISKEY REBELLION</a:t>
          </a:r>
        </a:p>
      </dgm:t>
    </dgm:pt>
    <dgm:pt modelId="{18402B98-73AF-403D-B5CF-04A0AFD7521A}" type="parTrans" cxnId="{86264096-067C-47B2-8F77-EECE30785058}">
      <dgm:prSet/>
      <dgm:spPr/>
      <dgm:t>
        <a:bodyPr/>
        <a:lstStyle/>
        <a:p>
          <a:endParaRPr lang="en-US"/>
        </a:p>
      </dgm:t>
    </dgm:pt>
    <dgm:pt modelId="{FD5B1E3A-E6B9-4754-AC60-3E89CD2BA579}" type="sibTrans" cxnId="{86264096-067C-47B2-8F77-EECE30785058}">
      <dgm:prSet/>
      <dgm:spPr/>
      <dgm:t>
        <a:bodyPr/>
        <a:lstStyle/>
        <a:p>
          <a:endParaRPr lang="en-US"/>
        </a:p>
      </dgm:t>
    </dgm:pt>
    <dgm:pt modelId="{848FFB65-D31F-4309-9DE0-314E0DAA9992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AMERICAN SYSTEM</a:t>
          </a:r>
        </a:p>
        <a:p>
          <a:r>
            <a:rPr lang="en-US" sz="2000" b="1" dirty="0">
              <a:solidFill>
                <a:schemeClr val="tx1"/>
              </a:solidFill>
            </a:rPr>
            <a:t>COTTON GIN, PET BANKS, ERIE CANAL</a:t>
          </a:r>
        </a:p>
        <a:p>
          <a:r>
            <a:rPr lang="en-US" sz="2000" b="1" dirty="0">
              <a:solidFill>
                <a:schemeClr val="tx1"/>
              </a:solidFill>
            </a:rPr>
            <a:t>BOSTON ASSOCIATES</a:t>
          </a:r>
        </a:p>
      </dgm:t>
    </dgm:pt>
    <dgm:pt modelId="{4A5F0E42-05CD-493D-A3B4-6A85AC6A6C6C}" type="parTrans" cxnId="{88E0CA94-9E71-4E89-8D85-3A286FBC8905}">
      <dgm:prSet/>
      <dgm:spPr/>
      <dgm:t>
        <a:bodyPr/>
        <a:lstStyle/>
        <a:p>
          <a:endParaRPr lang="en-US"/>
        </a:p>
      </dgm:t>
    </dgm:pt>
    <dgm:pt modelId="{46AD7853-7312-4296-BE49-DECE62850C0E}" type="sibTrans" cxnId="{88E0CA94-9E71-4E89-8D85-3A286FBC8905}">
      <dgm:prSet/>
      <dgm:spPr/>
      <dgm:t>
        <a:bodyPr/>
        <a:lstStyle/>
        <a:p>
          <a:endParaRPr lang="en-US"/>
        </a:p>
      </dgm:t>
    </dgm:pt>
    <dgm:pt modelId="{E9D9904B-63FE-42D3-A788-8806367D275B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MARKET REVOLUTION</a:t>
          </a:r>
        </a:p>
        <a:p>
          <a:r>
            <a:rPr lang="en-US" sz="2000" b="1" dirty="0">
              <a:solidFill>
                <a:schemeClr val="tx1"/>
              </a:solidFill>
            </a:rPr>
            <a:t>MILL GIRLS</a:t>
          </a:r>
        </a:p>
      </dgm:t>
    </dgm:pt>
    <dgm:pt modelId="{3A7A9689-2361-424D-A3E9-5D3E05BC8A3C}" type="parTrans" cxnId="{CDDBA155-2592-454E-B40E-E55DD6FB4289}">
      <dgm:prSet/>
      <dgm:spPr/>
      <dgm:t>
        <a:bodyPr/>
        <a:lstStyle/>
        <a:p>
          <a:endParaRPr lang="en-US"/>
        </a:p>
      </dgm:t>
    </dgm:pt>
    <dgm:pt modelId="{113FBF13-7B7F-45D9-9A97-FE167ECAD7F6}" type="sibTrans" cxnId="{CDDBA155-2592-454E-B40E-E55DD6FB4289}">
      <dgm:prSet/>
      <dgm:spPr/>
      <dgm:t>
        <a:bodyPr/>
        <a:lstStyle/>
        <a:p>
          <a:endParaRPr lang="en-US"/>
        </a:p>
      </dgm:t>
    </dgm:pt>
    <dgm:pt modelId="{EFB03476-045D-4227-92B9-C489FBEA1955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TRANSCONT. RR</a:t>
          </a:r>
        </a:p>
        <a:p>
          <a:r>
            <a:rPr lang="en-US" sz="2000" b="1" dirty="0">
              <a:solidFill>
                <a:schemeClr val="tx1"/>
              </a:solidFill>
            </a:rPr>
            <a:t>GATLING GUN  </a:t>
          </a:r>
        </a:p>
        <a:p>
          <a:r>
            <a:rPr lang="en-US" sz="2000" b="1" dirty="0">
              <a:solidFill>
                <a:schemeClr val="tx1"/>
              </a:solidFill>
            </a:rPr>
            <a:t>FREEDOMAN’S BUREAU</a:t>
          </a:r>
        </a:p>
      </dgm:t>
    </dgm:pt>
    <dgm:pt modelId="{67C836A5-CCD5-4BD3-8F49-22EE0E666BF5}" type="parTrans" cxnId="{AC0EC6C4-7942-4048-8C67-C9E0A836349A}">
      <dgm:prSet/>
      <dgm:spPr/>
      <dgm:t>
        <a:bodyPr/>
        <a:lstStyle/>
        <a:p>
          <a:endParaRPr lang="en-US"/>
        </a:p>
      </dgm:t>
    </dgm:pt>
    <dgm:pt modelId="{33E0335D-356D-4FE4-A887-1E66473F96FC}" type="sibTrans" cxnId="{AC0EC6C4-7942-4048-8C67-C9E0A836349A}">
      <dgm:prSet/>
      <dgm:spPr/>
      <dgm:t>
        <a:bodyPr/>
        <a:lstStyle/>
        <a:p>
          <a:endParaRPr lang="en-US"/>
        </a:p>
      </dgm:t>
    </dgm:pt>
    <dgm:pt modelId="{303CB488-696A-4C5B-B9CE-95F1E06CB62B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UNIONS</a:t>
          </a:r>
        </a:p>
        <a:p>
          <a:r>
            <a:rPr lang="en-US" sz="2000" b="1" dirty="0">
              <a:solidFill>
                <a:schemeClr val="tx1"/>
              </a:solidFill>
            </a:rPr>
            <a:t>ROBBER BARONS</a:t>
          </a:r>
        </a:p>
        <a:p>
          <a:r>
            <a:rPr lang="en-US" sz="2000" b="1" dirty="0">
              <a:solidFill>
                <a:schemeClr val="tx1"/>
              </a:solidFill>
            </a:rPr>
            <a:t>BONANZA FARMS</a:t>
          </a:r>
        </a:p>
      </dgm:t>
    </dgm:pt>
    <dgm:pt modelId="{6B4AD8DD-8553-4AF6-AF1D-97C9A8228EDF}" type="parTrans" cxnId="{5DC927D0-A92D-4E6B-BCC8-5FFC1C279067}">
      <dgm:prSet/>
      <dgm:spPr/>
      <dgm:t>
        <a:bodyPr/>
        <a:lstStyle/>
        <a:p>
          <a:endParaRPr lang="en-US"/>
        </a:p>
      </dgm:t>
    </dgm:pt>
    <dgm:pt modelId="{1E44CF88-3829-49C4-8BF7-D3B9C4EEAB4C}" type="sibTrans" cxnId="{5DC927D0-A92D-4E6B-BCC8-5FFC1C279067}">
      <dgm:prSet/>
      <dgm:spPr/>
      <dgm:t>
        <a:bodyPr/>
        <a:lstStyle/>
        <a:p>
          <a:endParaRPr lang="en-US"/>
        </a:p>
      </dgm:t>
    </dgm:pt>
    <dgm:pt modelId="{E0C979DE-9252-48DA-A32B-198CBAF06351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MCKINLEY TARIFF</a:t>
          </a:r>
        </a:p>
        <a:p>
          <a:r>
            <a:rPr lang="en-US" sz="1800" b="1" dirty="0">
              <a:solidFill>
                <a:schemeClr val="tx1"/>
              </a:solidFill>
            </a:rPr>
            <a:t>CLAYTON ANTI TRUST</a:t>
          </a:r>
        </a:p>
        <a:p>
          <a:r>
            <a:rPr lang="en-US" sz="1800" b="1" dirty="0">
              <a:solidFill>
                <a:schemeClr val="tx1"/>
              </a:solidFill>
            </a:rPr>
            <a:t>MUELLER V OREGON</a:t>
          </a:r>
        </a:p>
      </dgm:t>
    </dgm:pt>
    <dgm:pt modelId="{72BD6135-C2E5-49A0-9E1E-0A028206AB97}" type="parTrans" cxnId="{B8023ABF-FACE-4F77-B30E-7E4CE00D9304}">
      <dgm:prSet/>
      <dgm:spPr/>
      <dgm:t>
        <a:bodyPr/>
        <a:lstStyle/>
        <a:p>
          <a:endParaRPr lang="en-US"/>
        </a:p>
      </dgm:t>
    </dgm:pt>
    <dgm:pt modelId="{AD4D5EB7-B195-48FB-8135-240909E00C28}" type="sibTrans" cxnId="{B8023ABF-FACE-4F77-B30E-7E4CE00D9304}">
      <dgm:prSet/>
      <dgm:spPr/>
      <dgm:t>
        <a:bodyPr/>
        <a:lstStyle/>
        <a:p>
          <a:endParaRPr lang="en-US"/>
        </a:p>
      </dgm:t>
    </dgm:pt>
    <dgm:pt modelId="{715B5B6B-F934-4FDD-9EC4-A970B9921CCB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A BOMB</a:t>
          </a:r>
        </a:p>
        <a:p>
          <a:r>
            <a:rPr lang="en-US" sz="2000" b="1" dirty="0">
              <a:solidFill>
                <a:schemeClr val="tx1"/>
              </a:solidFill>
            </a:rPr>
            <a:t>ROSIE THE RIVERTER</a:t>
          </a:r>
        </a:p>
        <a:p>
          <a:r>
            <a:rPr lang="en-US" sz="2000" b="1" dirty="0">
              <a:solidFill>
                <a:schemeClr val="tx1"/>
              </a:solidFill>
            </a:rPr>
            <a:t>NEUTRALITY WWI &amp; II</a:t>
          </a:r>
          <a:endParaRPr lang="en-US" sz="2400" b="1" dirty="0">
            <a:solidFill>
              <a:schemeClr val="tx1"/>
            </a:solidFill>
          </a:endParaRPr>
        </a:p>
      </dgm:t>
    </dgm:pt>
    <dgm:pt modelId="{7A58E181-8D95-4460-9118-819CEB76F1D5}" type="parTrans" cxnId="{886D523B-0EFB-4DA0-BDDF-E3F80B1E29D5}">
      <dgm:prSet/>
      <dgm:spPr/>
      <dgm:t>
        <a:bodyPr/>
        <a:lstStyle/>
        <a:p>
          <a:endParaRPr lang="en-US"/>
        </a:p>
      </dgm:t>
    </dgm:pt>
    <dgm:pt modelId="{6162FBE2-20AD-4174-87F7-2E51A86CDB92}" type="sibTrans" cxnId="{886D523B-0EFB-4DA0-BDDF-E3F80B1E29D5}">
      <dgm:prSet/>
      <dgm:spPr/>
      <dgm:t>
        <a:bodyPr/>
        <a:lstStyle/>
        <a:p>
          <a:endParaRPr lang="en-US"/>
        </a:p>
      </dgm:t>
    </dgm:pt>
    <dgm:pt modelId="{A0DE0E04-6FA6-4C5C-A20D-6347B98AB842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KITCHEN DEBATES,  CCC, NAFTA, INTERNET, STAR WARS, </a:t>
          </a:r>
        </a:p>
      </dgm:t>
    </dgm:pt>
    <dgm:pt modelId="{80DFDF2B-D843-4969-B332-CE6EBF641F83}" type="parTrans" cxnId="{6BB110BF-AB29-44EB-A6CA-1A758714F59E}">
      <dgm:prSet/>
      <dgm:spPr/>
      <dgm:t>
        <a:bodyPr/>
        <a:lstStyle/>
        <a:p>
          <a:endParaRPr lang="en-US"/>
        </a:p>
      </dgm:t>
    </dgm:pt>
    <dgm:pt modelId="{BAB1DB31-8B7C-4C70-9EFA-1F2D807DB2FD}" type="sibTrans" cxnId="{6BB110BF-AB29-44EB-A6CA-1A758714F59E}">
      <dgm:prSet/>
      <dgm:spPr/>
      <dgm:t>
        <a:bodyPr/>
        <a:lstStyle/>
        <a:p>
          <a:endParaRPr lang="en-US"/>
        </a:p>
      </dgm:t>
    </dgm:pt>
    <dgm:pt modelId="{0560F51C-01A0-4825-9C7F-5924C3784792}" type="pres">
      <dgm:prSet presAssocID="{A3BBFE00-A4B1-4126-87AB-5ED6E57E976B}" presName="cycle" presStyleCnt="0">
        <dgm:presLayoutVars>
          <dgm:dir/>
          <dgm:resizeHandles val="exact"/>
        </dgm:presLayoutVars>
      </dgm:prSet>
      <dgm:spPr/>
    </dgm:pt>
    <dgm:pt modelId="{83ADEB36-E30C-45FF-A9F6-833D4458EB73}" type="pres">
      <dgm:prSet presAssocID="{BD403434-E736-469B-8E85-15D68D20CFF8}" presName="node" presStyleLbl="node1" presStyleIdx="0" presStyleCnt="9" custScaleX="246821" custScaleY="137766" custRadScaleRad="88142" custRadScaleInc="11292">
        <dgm:presLayoutVars>
          <dgm:bulletEnabled val="1"/>
        </dgm:presLayoutVars>
      </dgm:prSet>
      <dgm:spPr/>
    </dgm:pt>
    <dgm:pt modelId="{9D927D62-AB50-4158-9B52-8A88CB4A59E7}" type="pres">
      <dgm:prSet presAssocID="{CF9FDD04-41F8-4718-9156-CBE922A1D9E6}" presName="sibTrans" presStyleLbl="sibTrans2D1" presStyleIdx="0" presStyleCnt="9"/>
      <dgm:spPr/>
    </dgm:pt>
    <dgm:pt modelId="{718A242F-1BDA-49F4-BFA8-9019028C0A2C}" type="pres">
      <dgm:prSet presAssocID="{CF9FDD04-41F8-4718-9156-CBE922A1D9E6}" presName="connectorText" presStyleLbl="sibTrans2D1" presStyleIdx="0" presStyleCnt="9"/>
      <dgm:spPr/>
    </dgm:pt>
    <dgm:pt modelId="{608A1502-664C-4CA3-93DA-8448C199C7B4}" type="pres">
      <dgm:prSet presAssocID="{2A8156D7-09E3-4644-91C2-3E21C98F89D7}" presName="node" presStyleLbl="node1" presStyleIdx="1" presStyleCnt="9" custScaleX="243803" custScaleY="131731" custRadScaleRad="172176" custRadScaleInc="80225">
        <dgm:presLayoutVars>
          <dgm:bulletEnabled val="1"/>
        </dgm:presLayoutVars>
      </dgm:prSet>
      <dgm:spPr/>
    </dgm:pt>
    <dgm:pt modelId="{512A7E82-F082-4B8F-B3D4-880DF0B4A98D}" type="pres">
      <dgm:prSet presAssocID="{FD5B1E3A-E6B9-4754-AC60-3E89CD2BA579}" presName="sibTrans" presStyleLbl="sibTrans2D1" presStyleIdx="1" presStyleCnt="9"/>
      <dgm:spPr/>
    </dgm:pt>
    <dgm:pt modelId="{E5ED4709-6F45-4AC6-90F1-BCDD3046D1C8}" type="pres">
      <dgm:prSet presAssocID="{FD5B1E3A-E6B9-4754-AC60-3E89CD2BA579}" presName="connectorText" presStyleLbl="sibTrans2D1" presStyleIdx="1" presStyleCnt="9"/>
      <dgm:spPr/>
    </dgm:pt>
    <dgm:pt modelId="{51E96345-AF5A-4264-977D-ED3953496113}" type="pres">
      <dgm:prSet presAssocID="{848FFB65-D31F-4309-9DE0-314E0DAA9992}" presName="node" presStyleLbl="node1" presStyleIdx="2" presStyleCnt="9" custScaleX="262783" custScaleY="137102" custRadScaleRad="134435" custRadScaleInc="7166">
        <dgm:presLayoutVars>
          <dgm:bulletEnabled val="1"/>
        </dgm:presLayoutVars>
      </dgm:prSet>
      <dgm:spPr/>
    </dgm:pt>
    <dgm:pt modelId="{35D23D1C-CEA8-4931-82AE-AF0D00E37CAE}" type="pres">
      <dgm:prSet presAssocID="{46AD7853-7312-4296-BE49-DECE62850C0E}" presName="sibTrans" presStyleLbl="sibTrans2D1" presStyleIdx="2" presStyleCnt="9"/>
      <dgm:spPr/>
    </dgm:pt>
    <dgm:pt modelId="{06D326D2-4336-4355-B402-DF8B5AD10EFE}" type="pres">
      <dgm:prSet presAssocID="{46AD7853-7312-4296-BE49-DECE62850C0E}" presName="connectorText" presStyleLbl="sibTrans2D1" presStyleIdx="2" presStyleCnt="9"/>
      <dgm:spPr/>
    </dgm:pt>
    <dgm:pt modelId="{7AA685F5-CCBB-4D3A-8AEA-70F45DF6557B}" type="pres">
      <dgm:prSet presAssocID="{E9D9904B-63FE-42D3-A788-8806367D275B}" presName="node" presStyleLbl="node1" presStyleIdx="3" presStyleCnt="9" custScaleX="218621" custScaleY="122765" custRadScaleRad="172604" custRadScaleInc="-47874">
        <dgm:presLayoutVars>
          <dgm:bulletEnabled val="1"/>
        </dgm:presLayoutVars>
      </dgm:prSet>
      <dgm:spPr/>
    </dgm:pt>
    <dgm:pt modelId="{31029686-57D0-4D4E-BCAB-B429BC7498FE}" type="pres">
      <dgm:prSet presAssocID="{113FBF13-7B7F-45D9-9A97-FE167ECAD7F6}" presName="sibTrans" presStyleLbl="sibTrans2D1" presStyleIdx="3" presStyleCnt="9"/>
      <dgm:spPr/>
    </dgm:pt>
    <dgm:pt modelId="{EF2B71C8-1340-4620-9535-EB79091369D5}" type="pres">
      <dgm:prSet presAssocID="{113FBF13-7B7F-45D9-9A97-FE167ECAD7F6}" presName="connectorText" presStyleLbl="sibTrans2D1" presStyleIdx="3" presStyleCnt="9"/>
      <dgm:spPr/>
    </dgm:pt>
    <dgm:pt modelId="{F38A7E2D-4F34-4CE6-B36D-19C14D9B19AF}" type="pres">
      <dgm:prSet presAssocID="{EFB03476-045D-4227-92B9-C489FBEA1955}" presName="node" presStyleLbl="node1" presStyleIdx="4" presStyleCnt="9" custScaleX="226681" custScaleY="127592" custRadScaleRad="103512" custRadScaleInc="-24753">
        <dgm:presLayoutVars>
          <dgm:bulletEnabled val="1"/>
        </dgm:presLayoutVars>
      </dgm:prSet>
      <dgm:spPr/>
    </dgm:pt>
    <dgm:pt modelId="{35757FCB-0C82-4F39-9364-6EC25DE8D862}" type="pres">
      <dgm:prSet presAssocID="{33E0335D-356D-4FE4-A887-1E66473F96FC}" presName="sibTrans" presStyleLbl="sibTrans2D1" presStyleIdx="4" presStyleCnt="9"/>
      <dgm:spPr/>
    </dgm:pt>
    <dgm:pt modelId="{D67E75ED-8518-4B50-B24D-FCE9FB736AC2}" type="pres">
      <dgm:prSet presAssocID="{33E0335D-356D-4FE4-A887-1E66473F96FC}" presName="connectorText" presStyleLbl="sibTrans2D1" presStyleIdx="4" presStyleCnt="9"/>
      <dgm:spPr/>
    </dgm:pt>
    <dgm:pt modelId="{CF11BF76-1C0A-4BBA-B1A6-FB2390BD50EA}" type="pres">
      <dgm:prSet presAssocID="{303CB488-696A-4C5B-B9CE-95F1E06CB62B}" presName="node" presStyleLbl="node1" presStyleIdx="5" presStyleCnt="9" custScaleX="248949" custRadScaleRad="134921" custRadScaleInc="131506">
        <dgm:presLayoutVars>
          <dgm:bulletEnabled val="1"/>
        </dgm:presLayoutVars>
      </dgm:prSet>
      <dgm:spPr/>
    </dgm:pt>
    <dgm:pt modelId="{19C06603-2139-4DA3-B27B-1D36FF47D168}" type="pres">
      <dgm:prSet presAssocID="{1E44CF88-3829-49C4-8BF7-D3B9C4EEAB4C}" presName="sibTrans" presStyleLbl="sibTrans2D1" presStyleIdx="5" presStyleCnt="9"/>
      <dgm:spPr/>
    </dgm:pt>
    <dgm:pt modelId="{A5413939-0D14-4222-99C4-D92061F2B402}" type="pres">
      <dgm:prSet presAssocID="{1E44CF88-3829-49C4-8BF7-D3B9C4EEAB4C}" presName="connectorText" presStyleLbl="sibTrans2D1" presStyleIdx="5" presStyleCnt="9"/>
      <dgm:spPr/>
    </dgm:pt>
    <dgm:pt modelId="{C504BF49-309F-410F-BAB0-F6659C4264DA}" type="pres">
      <dgm:prSet presAssocID="{E0C979DE-9252-48DA-A32B-198CBAF06351}" presName="node" presStyleLbl="node1" presStyleIdx="6" presStyleCnt="9" custScaleX="238729" custScaleY="126015" custRadScaleRad="154081" custRadScaleInc="82452">
        <dgm:presLayoutVars>
          <dgm:bulletEnabled val="1"/>
        </dgm:presLayoutVars>
      </dgm:prSet>
      <dgm:spPr/>
    </dgm:pt>
    <dgm:pt modelId="{9F488D0C-570A-4E96-B8B1-4C5FD78F259E}" type="pres">
      <dgm:prSet presAssocID="{AD4D5EB7-B195-48FB-8135-240909E00C28}" presName="sibTrans" presStyleLbl="sibTrans2D1" presStyleIdx="6" presStyleCnt="9"/>
      <dgm:spPr/>
    </dgm:pt>
    <dgm:pt modelId="{55E048B8-EDFF-4382-BC4E-D61EB59D7405}" type="pres">
      <dgm:prSet presAssocID="{AD4D5EB7-B195-48FB-8135-240909E00C28}" presName="connectorText" presStyleLbl="sibTrans2D1" presStyleIdx="6" presStyleCnt="9"/>
      <dgm:spPr/>
    </dgm:pt>
    <dgm:pt modelId="{E6D6EDF0-2504-4B92-8758-F62BB56FAB9E}" type="pres">
      <dgm:prSet presAssocID="{715B5B6B-F934-4FDD-9EC4-A970B9921CCB}" presName="node" presStyleLbl="node1" presStyleIdx="7" presStyleCnt="9" custScaleX="274505" custRadScaleRad="149875" custRadScaleInc="364">
        <dgm:presLayoutVars>
          <dgm:bulletEnabled val="1"/>
        </dgm:presLayoutVars>
      </dgm:prSet>
      <dgm:spPr/>
    </dgm:pt>
    <dgm:pt modelId="{1BB52C3A-CCA8-418D-BE13-9D5A053C482E}" type="pres">
      <dgm:prSet presAssocID="{6162FBE2-20AD-4174-87F7-2E51A86CDB92}" presName="sibTrans" presStyleLbl="sibTrans2D1" presStyleIdx="7" presStyleCnt="9"/>
      <dgm:spPr/>
    </dgm:pt>
    <dgm:pt modelId="{BBD98873-451A-4A3C-B0CC-794DFD17D91E}" type="pres">
      <dgm:prSet presAssocID="{6162FBE2-20AD-4174-87F7-2E51A86CDB92}" presName="connectorText" presStyleLbl="sibTrans2D1" presStyleIdx="7" presStyleCnt="9"/>
      <dgm:spPr/>
    </dgm:pt>
    <dgm:pt modelId="{F766DA26-5908-4B54-8B5E-465479A109E0}" type="pres">
      <dgm:prSet presAssocID="{A0DE0E04-6FA6-4C5C-A20D-6347B98AB842}" presName="node" presStyleLbl="node1" presStyleIdx="8" presStyleCnt="9" custScaleX="199825" custRadScaleRad="149410" custRadScaleInc="-63966">
        <dgm:presLayoutVars>
          <dgm:bulletEnabled val="1"/>
        </dgm:presLayoutVars>
      </dgm:prSet>
      <dgm:spPr/>
    </dgm:pt>
    <dgm:pt modelId="{5145B198-5792-4640-AD29-91A05ADB2F8A}" type="pres">
      <dgm:prSet presAssocID="{BAB1DB31-8B7C-4C70-9EFA-1F2D807DB2FD}" presName="sibTrans" presStyleLbl="sibTrans2D1" presStyleIdx="8" presStyleCnt="9"/>
      <dgm:spPr/>
    </dgm:pt>
    <dgm:pt modelId="{6FCB1B51-94C8-44C9-BE08-AE81D15ACD35}" type="pres">
      <dgm:prSet presAssocID="{BAB1DB31-8B7C-4C70-9EFA-1F2D807DB2FD}" presName="connectorText" presStyleLbl="sibTrans2D1" presStyleIdx="8" presStyleCnt="9"/>
      <dgm:spPr/>
    </dgm:pt>
  </dgm:ptLst>
  <dgm:cxnLst>
    <dgm:cxn modelId="{1FF7320A-56DD-404F-BAE8-C5DC638E83E0}" type="presOf" srcId="{BAB1DB31-8B7C-4C70-9EFA-1F2D807DB2FD}" destId="{6FCB1B51-94C8-44C9-BE08-AE81D15ACD35}" srcOrd="1" destOrd="0" presId="urn:microsoft.com/office/officeart/2005/8/layout/cycle2"/>
    <dgm:cxn modelId="{DC20F618-3E79-4EBA-ADA5-90C59AF49382}" type="presOf" srcId="{CF9FDD04-41F8-4718-9156-CBE922A1D9E6}" destId="{718A242F-1BDA-49F4-BFA8-9019028C0A2C}" srcOrd="1" destOrd="0" presId="urn:microsoft.com/office/officeart/2005/8/layout/cycle2"/>
    <dgm:cxn modelId="{1C899322-859D-4119-898F-DB2EA49E6397}" type="presOf" srcId="{BAB1DB31-8B7C-4C70-9EFA-1F2D807DB2FD}" destId="{5145B198-5792-4640-AD29-91A05ADB2F8A}" srcOrd="0" destOrd="0" presId="urn:microsoft.com/office/officeart/2005/8/layout/cycle2"/>
    <dgm:cxn modelId="{BD4FB823-7029-4CB6-9635-C95738EF18B5}" type="presOf" srcId="{CF9FDD04-41F8-4718-9156-CBE922A1D9E6}" destId="{9D927D62-AB50-4158-9B52-8A88CB4A59E7}" srcOrd="0" destOrd="0" presId="urn:microsoft.com/office/officeart/2005/8/layout/cycle2"/>
    <dgm:cxn modelId="{1420212B-62B4-412B-9D96-FE3E3B6389E6}" type="presOf" srcId="{1E44CF88-3829-49C4-8BF7-D3B9C4EEAB4C}" destId="{A5413939-0D14-4222-99C4-D92061F2B402}" srcOrd="1" destOrd="0" presId="urn:microsoft.com/office/officeart/2005/8/layout/cycle2"/>
    <dgm:cxn modelId="{534A0431-3CF5-4D6B-8414-8B4464627928}" srcId="{A3BBFE00-A4B1-4126-87AB-5ED6E57E976B}" destId="{BD403434-E736-469B-8E85-15D68D20CFF8}" srcOrd="0" destOrd="0" parTransId="{71DA373D-3C1C-4921-878E-669E5C463029}" sibTransId="{CF9FDD04-41F8-4718-9156-CBE922A1D9E6}"/>
    <dgm:cxn modelId="{886D523B-0EFB-4DA0-BDDF-E3F80B1E29D5}" srcId="{A3BBFE00-A4B1-4126-87AB-5ED6E57E976B}" destId="{715B5B6B-F934-4FDD-9EC4-A970B9921CCB}" srcOrd="7" destOrd="0" parTransId="{7A58E181-8D95-4460-9118-819CEB76F1D5}" sibTransId="{6162FBE2-20AD-4174-87F7-2E51A86CDB92}"/>
    <dgm:cxn modelId="{5B30BD40-8802-4E4F-94C7-352772498682}" type="presOf" srcId="{46AD7853-7312-4296-BE49-DECE62850C0E}" destId="{35D23D1C-CEA8-4931-82AE-AF0D00E37CAE}" srcOrd="0" destOrd="0" presId="urn:microsoft.com/office/officeart/2005/8/layout/cycle2"/>
    <dgm:cxn modelId="{5606745C-2B6D-4ED3-9482-12DF31CEDCEE}" type="presOf" srcId="{715B5B6B-F934-4FDD-9EC4-A970B9921CCB}" destId="{E6D6EDF0-2504-4B92-8758-F62BB56FAB9E}" srcOrd="0" destOrd="0" presId="urn:microsoft.com/office/officeart/2005/8/layout/cycle2"/>
    <dgm:cxn modelId="{B3DBD348-83D4-4388-9E4C-9774FDA3C426}" type="presOf" srcId="{BD403434-E736-469B-8E85-15D68D20CFF8}" destId="{83ADEB36-E30C-45FF-A9F6-833D4458EB73}" srcOrd="0" destOrd="0" presId="urn:microsoft.com/office/officeart/2005/8/layout/cycle2"/>
    <dgm:cxn modelId="{6C8B476D-4E4E-49E9-A1FF-BA29DE2E90AF}" type="presOf" srcId="{FD5B1E3A-E6B9-4754-AC60-3E89CD2BA579}" destId="{E5ED4709-6F45-4AC6-90F1-BCDD3046D1C8}" srcOrd="1" destOrd="0" presId="urn:microsoft.com/office/officeart/2005/8/layout/cycle2"/>
    <dgm:cxn modelId="{CDDBA155-2592-454E-B40E-E55DD6FB4289}" srcId="{A3BBFE00-A4B1-4126-87AB-5ED6E57E976B}" destId="{E9D9904B-63FE-42D3-A788-8806367D275B}" srcOrd="3" destOrd="0" parTransId="{3A7A9689-2361-424D-A3E9-5D3E05BC8A3C}" sibTransId="{113FBF13-7B7F-45D9-9A97-FE167ECAD7F6}"/>
    <dgm:cxn modelId="{F0895456-F6A6-4904-A9F3-5FCD9B9B068C}" type="presOf" srcId="{113FBF13-7B7F-45D9-9A97-FE167ECAD7F6}" destId="{31029686-57D0-4D4E-BCAB-B429BC7498FE}" srcOrd="0" destOrd="0" presId="urn:microsoft.com/office/officeart/2005/8/layout/cycle2"/>
    <dgm:cxn modelId="{BAD1D376-05B4-47FC-A6C8-2BAB4691452A}" type="presOf" srcId="{46AD7853-7312-4296-BE49-DECE62850C0E}" destId="{06D326D2-4336-4355-B402-DF8B5AD10EFE}" srcOrd="1" destOrd="0" presId="urn:microsoft.com/office/officeart/2005/8/layout/cycle2"/>
    <dgm:cxn modelId="{A377FA79-73D6-4C4C-A7EE-3E3C5912C62C}" type="presOf" srcId="{A0DE0E04-6FA6-4C5C-A20D-6347B98AB842}" destId="{F766DA26-5908-4B54-8B5E-465479A109E0}" srcOrd="0" destOrd="0" presId="urn:microsoft.com/office/officeart/2005/8/layout/cycle2"/>
    <dgm:cxn modelId="{BA04355A-0DC4-43C5-94B3-7D2BDD0D6CB8}" type="presOf" srcId="{303CB488-696A-4C5B-B9CE-95F1E06CB62B}" destId="{CF11BF76-1C0A-4BBA-B1A6-FB2390BD50EA}" srcOrd="0" destOrd="0" presId="urn:microsoft.com/office/officeart/2005/8/layout/cycle2"/>
    <dgm:cxn modelId="{C5A73E7B-97EA-4147-A46A-4A9F39D8C53F}" type="presOf" srcId="{848FFB65-D31F-4309-9DE0-314E0DAA9992}" destId="{51E96345-AF5A-4264-977D-ED3953496113}" srcOrd="0" destOrd="0" presId="urn:microsoft.com/office/officeart/2005/8/layout/cycle2"/>
    <dgm:cxn modelId="{3B2AE07E-18D0-4589-9E5D-439E92B28DDB}" type="presOf" srcId="{113FBF13-7B7F-45D9-9A97-FE167ECAD7F6}" destId="{EF2B71C8-1340-4620-9535-EB79091369D5}" srcOrd="1" destOrd="0" presId="urn:microsoft.com/office/officeart/2005/8/layout/cycle2"/>
    <dgm:cxn modelId="{AEDCBD80-C40E-4409-8782-DEF3B71C6E62}" type="presOf" srcId="{E0C979DE-9252-48DA-A32B-198CBAF06351}" destId="{C504BF49-309F-410F-BAB0-F6659C4264DA}" srcOrd="0" destOrd="0" presId="urn:microsoft.com/office/officeart/2005/8/layout/cycle2"/>
    <dgm:cxn modelId="{B7D91B81-EE72-4468-98C4-A6795054AF13}" type="presOf" srcId="{2A8156D7-09E3-4644-91C2-3E21C98F89D7}" destId="{608A1502-664C-4CA3-93DA-8448C199C7B4}" srcOrd="0" destOrd="0" presId="urn:microsoft.com/office/officeart/2005/8/layout/cycle2"/>
    <dgm:cxn modelId="{69921383-5516-49FC-AE98-50B74806E91A}" type="presOf" srcId="{33E0335D-356D-4FE4-A887-1E66473F96FC}" destId="{35757FCB-0C82-4F39-9364-6EC25DE8D862}" srcOrd="0" destOrd="0" presId="urn:microsoft.com/office/officeart/2005/8/layout/cycle2"/>
    <dgm:cxn modelId="{E53E7B83-35F5-4AEC-91E5-CD031AE055A6}" type="presOf" srcId="{E9D9904B-63FE-42D3-A788-8806367D275B}" destId="{7AA685F5-CCBB-4D3A-8AEA-70F45DF6557B}" srcOrd="0" destOrd="0" presId="urn:microsoft.com/office/officeart/2005/8/layout/cycle2"/>
    <dgm:cxn modelId="{4D29628D-ED49-41B0-A66E-81323D20DACB}" type="presOf" srcId="{AD4D5EB7-B195-48FB-8135-240909E00C28}" destId="{9F488D0C-570A-4E96-B8B1-4C5FD78F259E}" srcOrd="0" destOrd="0" presId="urn:microsoft.com/office/officeart/2005/8/layout/cycle2"/>
    <dgm:cxn modelId="{88E0CA94-9E71-4E89-8D85-3A286FBC8905}" srcId="{A3BBFE00-A4B1-4126-87AB-5ED6E57E976B}" destId="{848FFB65-D31F-4309-9DE0-314E0DAA9992}" srcOrd="2" destOrd="0" parTransId="{4A5F0E42-05CD-493D-A3B4-6A85AC6A6C6C}" sibTransId="{46AD7853-7312-4296-BE49-DECE62850C0E}"/>
    <dgm:cxn modelId="{86264096-067C-47B2-8F77-EECE30785058}" srcId="{A3BBFE00-A4B1-4126-87AB-5ED6E57E976B}" destId="{2A8156D7-09E3-4644-91C2-3E21C98F89D7}" srcOrd="1" destOrd="0" parTransId="{18402B98-73AF-403D-B5CF-04A0AFD7521A}" sibTransId="{FD5B1E3A-E6B9-4754-AC60-3E89CD2BA579}"/>
    <dgm:cxn modelId="{DAC8F597-0072-4C2D-BACE-721ABC999C22}" type="presOf" srcId="{6162FBE2-20AD-4174-87F7-2E51A86CDB92}" destId="{BBD98873-451A-4A3C-B0CC-794DFD17D91E}" srcOrd="1" destOrd="0" presId="urn:microsoft.com/office/officeart/2005/8/layout/cycle2"/>
    <dgm:cxn modelId="{88000AA7-67FE-4BE5-960E-943624455440}" type="presOf" srcId="{6162FBE2-20AD-4174-87F7-2E51A86CDB92}" destId="{1BB52C3A-CCA8-418D-BE13-9D5A053C482E}" srcOrd="0" destOrd="0" presId="urn:microsoft.com/office/officeart/2005/8/layout/cycle2"/>
    <dgm:cxn modelId="{25706BB0-6DCB-4994-B6BE-97594AFBF5A2}" type="presOf" srcId="{EFB03476-045D-4227-92B9-C489FBEA1955}" destId="{F38A7E2D-4F34-4CE6-B36D-19C14D9B19AF}" srcOrd="0" destOrd="0" presId="urn:microsoft.com/office/officeart/2005/8/layout/cycle2"/>
    <dgm:cxn modelId="{2567E4B7-062B-4933-B8F8-15B2E0475A36}" type="presOf" srcId="{A3BBFE00-A4B1-4126-87AB-5ED6E57E976B}" destId="{0560F51C-01A0-4825-9C7F-5924C3784792}" srcOrd="0" destOrd="0" presId="urn:microsoft.com/office/officeart/2005/8/layout/cycle2"/>
    <dgm:cxn modelId="{6BB110BF-AB29-44EB-A6CA-1A758714F59E}" srcId="{A3BBFE00-A4B1-4126-87AB-5ED6E57E976B}" destId="{A0DE0E04-6FA6-4C5C-A20D-6347B98AB842}" srcOrd="8" destOrd="0" parTransId="{80DFDF2B-D843-4969-B332-CE6EBF641F83}" sibTransId="{BAB1DB31-8B7C-4C70-9EFA-1F2D807DB2FD}"/>
    <dgm:cxn modelId="{B8023ABF-FACE-4F77-B30E-7E4CE00D9304}" srcId="{A3BBFE00-A4B1-4126-87AB-5ED6E57E976B}" destId="{E0C979DE-9252-48DA-A32B-198CBAF06351}" srcOrd="6" destOrd="0" parTransId="{72BD6135-C2E5-49A0-9E1E-0A028206AB97}" sibTransId="{AD4D5EB7-B195-48FB-8135-240909E00C28}"/>
    <dgm:cxn modelId="{AC0EC6C4-7942-4048-8C67-C9E0A836349A}" srcId="{A3BBFE00-A4B1-4126-87AB-5ED6E57E976B}" destId="{EFB03476-045D-4227-92B9-C489FBEA1955}" srcOrd="4" destOrd="0" parTransId="{67C836A5-CCD5-4BD3-8F49-22EE0E666BF5}" sibTransId="{33E0335D-356D-4FE4-A887-1E66473F96FC}"/>
    <dgm:cxn modelId="{12F224CF-FC2A-4555-98A3-D37B6E4BA93E}" type="presOf" srcId="{1E44CF88-3829-49C4-8BF7-D3B9C4EEAB4C}" destId="{19C06603-2139-4DA3-B27B-1D36FF47D168}" srcOrd="0" destOrd="0" presId="urn:microsoft.com/office/officeart/2005/8/layout/cycle2"/>
    <dgm:cxn modelId="{5DC927D0-A92D-4E6B-BCC8-5FFC1C279067}" srcId="{A3BBFE00-A4B1-4126-87AB-5ED6E57E976B}" destId="{303CB488-696A-4C5B-B9CE-95F1E06CB62B}" srcOrd="5" destOrd="0" parTransId="{6B4AD8DD-8553-4AF6-AF1D-97C9A8228EDF}" sibTransId="{1E44CF88-3829-49C4-8BF7-D3B9C4EEAB4C}"/>
    <dgm:cxn modelId="{BF502CDA-F268-46A0-806D-A400E2610DD1}" type="presOf" srcId="{33E0335D-356D-4FE4-A887-1E66473F96FC}" destId="{D67E75ED-8518-4B50-B24D-FCE9FB736AC2}" srcOrd="1" destOrd="0" presId="urn:microsoft.com/office/officeart/2005/8/layout/cycle2"/>
    <dgm:cxn modelId="{590F44DE-2097-41B1-90AD-5B515C85DF58}" type="presOf" srcId="{FD5B1E3A-E6B9-4754-AC60-3E89CD2BA579}" destId="{512A7E82-F082-4B8F-B3D4-880DF0B4A98D}" srcOrd="0" destOrd="0" presId="urn:microsoft.com/office/officeart/2005/8/layout/cycle2"/>
    <dgm:cxn modelId="{A756C0EB-9A49-4AF1-9996-17245A0CC89B}" type="presOf" srcId="{AD4D5EB7-B195-48FB-8135-240909E00C28}" destId="{55E048B8-EDFF-4382-BC4E-D61EB59D7405}" srcOrd="1" destOrd="0" presId="urn:microsoft.com/office/officeart/2005/8/layout/cycle2"/>
    <dgm:cxn modelId="{99AA1D08-22D7-41C6-8141-F9BADBE77ABC}" type="presParOf" srcId="{0560F51C-01A0-4825-9C7F-5924C3784792}" destId="{83ADEB36-E30C-45FF-A9F6-833D4458EB73}" srcOrd="0" destOrd="0" presId="urn:microsoft.com/office/officeart/2005/8/layout/cycle2"/>
    <dgm:cxn modelId="{989971CC-C7ED-42AD-A61C-D41E70E8A694}" type="presParOf" srcId="{0560F51C-01A0-4825-9C7F-5924C3784792}" destId="{9D927D62-AB50-4158-9B52-8A88CB4A59E7}" srcOrd="1" destOrd="0" presId="urn:microsoft.com/office/officeart/2005/8/layout/cycle2"/>
    <dgm:cxn modelId="{E7232EAF-9933-45C2-9B31-FB1414E9513D}" type="presParOf" srcId="{9D927D62-AB50-4158-9B52-8A88CB4A59E7}" destId="{718A242F-1BDA-49F4-BFA8-9019028C0A2C}" srcOrd="0" destOrd="0" presId="urn:microsoft.com/office/officeart/2005/8/layout/cycle2"/>
    <dgm:cxn modelId="{54296A81-BAF9-47C6-B22F-0CFA20FD1D3F}" type="presParOf" srcId="{0560F51C-01A0-4825-9C7F-5924C3784792}" destId="{608A1502-664C-4CA3-93DA-8448C199C7B4}" srcOrd="2" destOrd="0" presId="urn:microsoft.com/office/officeart/2005/8/layout/cycle2"/>
    <dgm:cxn modelId="{7A0C534E-98EC-4E9E-B573-4C898A082A5E}" type="presParOf" srcId="{0560F51C-01A0-4825-9C7F-5924C3784792}" destId="{512A7E82-F082-4B8F-B3D4-880DF0B4A98D}" srcOrd="3" destOrd="0" presId="urn:microsoft.com/office/officeart/2005/8/layout/cycle2"/>
    <dgm:cxn modelId="{D7ACF6D8-DD8B-451B-BC69-4FD8BCCBEA16}" type="presParOf" srcId="{512A7E82-F082-4B8F-B3D4-880DF0B4A98D}" destId="{E5ED4709-6F45-4AC6-90F1-BCDD3046D1C8}" srcOrd="0" destOrd="0" presId="urn:microsoft.com/office/officeart/2005/8/layout/cycle2"/>
    <dgm:cxn modelId="{F46A1874-CD93-45DF-B0FB-C8F6DAB8A0DB}" type="presParOf" srcId="{0560F51C-01A0-4825-9C7F-5924C3784792}" destId="{51E96345-AF5A-4264-977D-ED3953496113}" srcOrd="4" destOrd="0" presId="urn:microsoft.com/office/officeart/2005/8/layout/cycle2"/>
    <dgm:cxn modelId="{EBF42F15-E32D-49F1-B970-F2E412982153}" type="presParOf" srcId="{0560F51C-01A0-4825-9C7F-5924C3784792}" destId="{35D23D1C-CEA8-4931-82AE-AF0D00E37CAE}" srcOrd="5" destOrd="0" presId="urn:microsoft.com/office/officeart/2005/8/layout/cycle2"/>
    <dgm:cxn modelId="{A79F8B41-F1C9-4FBD-89A5-CC3AC54C413D}" type="presParOf" srcId="{35D23D1C-CEA8-4931-82AE-AF0D00E37CAE}" destId="{06D326D2-4336-4355-B402-DF8B5AD10EFE}" srcOrd="0" destOrd="0" presId="urn:microsoft.com/office/officeart/2005/8/layout/cycle2"/>
    <dgm:cxn modelId="{78BCF061-34ED-4D3D-9134-0CFCEC91D54C}" type="presParOf" srcId="{0560F51C-01A0-4825-9C7F-5924C3784792}" destId="{7AA685F5-CCBB-4D3A-8AEA-70F45DF6557B}" srcOrd="6" destOrd="0" presId="urn:microsoft.com/office/officeart/2005/8/layout/cycle2"/>
    <dgm:cxn modelId="{1A262EA7-E340-4AD8-93A7-1EC8B340E150}" type="presParOf" srcId="{0560F51C-01A0-4825-9C7F-5924C3784792}" destId="{31029686-57D0-4D4E-BCAB-B429BC7498FE}" srcOrd="7" destOrd="0" presId="urn:microsoft.com/office/officeart/2005/8/layout/cycle2"/>
    <dgm:cxn modelId="{9E1A3B34-8BD2-49DA-98A0-3969AE491E30}" type="presParOf" srcId="{31029686-57D0-4D4E-BCAB-B429BC7498FE}" destId="{EF2B71C8-1340-4620-9535-EB79091369D5}" srcOrd="0" destOrd="0" presId="urn:microsoft.com/office/officeart/2005/8/layout/cycle2"/>
    <dgm:cxn modelId="{6E251D26-CCB4-4292-AB69-241C78251026}" type="presParOf" srcId="{0560F51C-01A0-4825-9C7F-5924C3784792}" destId="{F38A7E2D-4F34-4CE6-B36D-19C14D9B19AF}" srcOrd="8" destOrd="0" presId="urn:microsoft.com/office/officeart/2005/8/layout/cycle2"/>
    <dgm:cxn modelId="{8B49386A-92AC-458C-8B08-A1D7DC4C8BCA}" type="presParOf" srcId="{0560F51C-01A0-4825-9C7F-5924C3784792}" destId="{35757FCB-0C82-4F39-9364-6EC25DE8D862}" srcOrd="9" destOrd="0" presId="urn:microsoft.com/office/officeart/2005/8/layout/cycle2"/>
    <dgm:cxn modelId="{4B249B58-AFC8-4E01-BF97-90F374955459}" type="presParOf" srcId="{35757FCB-0C82-4F39-9364-6EC25DE8D862}" destId="{D67E75ED-8518-4B50-B24D-FCE9FB736AC2}" srcOrd="0" destOrd="0" presId="urn:microsoft.com/office/officeart/2005/8/layout/cycle2"/>
    <dgm:cxn modelId="{77E582F2-DD57-45CA-8331-2A05A82DFC84}" type="presParOf" srcId="{0560F51C-01A0-4825-9C7F-5924C3784792}" destId="{CF11BF76-1C0A-4BBA-B1A6-FB2390BD50EA}" srcOrd="10" destOrd="0" presId="urn:microsoft.com/office/officeart/2005/8/layout/cycle2"/>
    <dgm:cxn modelId="{784E2608-7CBB-4543-8453-1E4B6C612C68}" type="presParOf" srcId="{0560F51C-01A0-4825-9C7F-5924C3784792}" destId="{19C06603-2139-4DA3-B27B-1D36FF47D168}" srcOrd="11" destOrd="0" presId="urn:microsoft.com/office/officeart/2005/8/layout/cycle2"/>
    <dgm:cxn modelId="{8C414B80-50E7-437C-8C0E-6E4EE4A7C967}" type="presParOf" srcId="{19C06603-2139-4DA3-B27B-1D36FF47D168}" destId="{A5413939-0D14-4222-99C4-D92061F2B402}" srcOrd="0" destOrd="0" presId="urn:microsoft.com/office/officeart/2005/8/layout/cycle2"/>
    <dgm:cxn modelId="{1AA0411C-B8ED-4A41-B805-F2CAF88CD203}" type="presParOf" srcId="{0560F51C-01A0-4825-9C7F-5924C3784792}" destId="{C504BF49-309F-410F-BAB0-F6659C4264DA}" srcOrd="12" destOrd="0" presId="urn:microsoft.com/office/officeart/2005/8/layout/cycle2"/>
    <dgm:cxn modelId="{A1C2D63F-87D7-4076-9940-901DCA8512C4}" type="presParOf" srcId="{0560F51C-01A0-4825-9C7F-5924C3784792}" destId="{9F488D0C-570A-4E96-B8B1-4C5FD78F259E}" srcOrd="13" destOrd="0" presId="urn:microsoft.com/office/officeart/2005/8/layout/cycle2"/>
    <dgm:cxn modelId="{2BE34CB4-29CB-47FD-B126-047FF9AD2478}" type="presParOf" srcId="{9F488D0C-570A-4E96-B8B1-4C5FD78F259E}" destId="{55E048B8-EDFF-4382-BC4E-D61EB59D7405}" srcOrd="0" destOrd="0" presId="urn:microsoft.com/office/officeart/2005/8/layout/cycle2"/>
    <dgm:cxn modelId="{1435512E-6BFE-469F-8365-50DA221A7E88}" type="presParOf" srcId="{0560F51C-01A0-4825-9C7F-5924C3784792}" destId="{E6D6EDF0-2504-4B92-8758-F62BB56FAB9E}" srcOrd="14" destOrd="0" presId="urn:microsoft.com/office/officeart/2005/8/layout/cycle2"/>
    <dgm:cxn modelId="{DC7BC167-64B4-459B-B8F2-545E8F47125E}" type="presParOf" srcId="{0560F51C-01A0-4825-9C7F-5924C3784792}" destId="{1BB52C3A-CCA8-418D-BE13-9D5A053C482E}" srcOrd="15" destOrd="0" presId="urn:microsoft.com/office/officeart/2005/8/layout/cycle2"/>
    <dgm:cxn modelId="{08E9DC8F-6EB0-497D-BCFA-2E1A9F7BCBFC}" type="presParOf" srcId="{1BB52C3A-CCA8-418D-BE13-9D5A053C482E}" destId="{BBD98873-451A-4A3C-B0CC-794DFD17D91E}" srcOrd="0" destOrd="0" presId="urn:microsoft.com/office/officeart/2005/8/layout/cycle2"/>
    <dgm:cxn modelId="{74FEF9AE-801A-493A-9492-1150DCCD92C7}" type="presParOf" srcId="{0560F51C-01A0-4825-9C7F-5924C3784792}" destId="{F766DA26-5908-4B54-8B5E-465479A109E0}" srcOrd="16" destOrd="0" presId="urn:microsoft.com/office/officeart/2005/8/layout/cycle2"/>
    <dgm:cxn modelId="{70208496-E674-46E2-9E2D-3EDF755D92F3}" type="presParOf" srcId="{0560F51C-01A0-4825-9C7F-5924C3784792}" destId="{5145B198-5792-4640-AD29-91A05ADB2F8A}" srcOrd="17" destOrd="0" presId="urn:microsoft.com/office/officeart/2005/8/layout/cycle2"/>
    <dgm:cxn modelId="{8D982F79-BFC3-4E25-9897-515227CE8A08}" type="presParOf" srcId="{5145B198-5792-4640-AD29-91A05ADB2F8A}" destId="{6FCB1B51-94C8-44C9-BE08-AE81D15ACD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CE4E9-0C54-413C-9DD9-960D5413A90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95C6AE-DAE4-4D66-BC7C-1B7F3723B37F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JAMESTOWN</a:t>
          </a:r>
        </a:p>
        <a:p>
          <a:r>
            <a:rPr lang="en-US" sz="2000" b="1" dirty="0">
              <a:solidFill>
                <a:schemeClr val="tx1"/>
              </a:solidFill>
            </a:rPr>
            <a:t>MASS BAY</a:t>
          </a:r>
        </a:p>
        <a:p>
          <a:r>
            <a:rPr lang="en-US" sz="2000" b="1" dirty="0">
              <a:solidFill>
                <a:schemeClr val="tx1"/>
              </a:solidFill>
            </a:rPr>
            <a:t>7 YEARS’ WAR</a:t>
          </a:r>
        </a:p>
      </dgm:t>
    </dgm:pt>
    <dgm:pt modelId="{657C1FBB-2826-41CD-A368-55C9DE1CCA72}" type="parTrans" cxnId="{6B2D2528-AA67-4542-AF34-FF6A874BE724}">
      <dgm:prSet/>
      <dgm:spPr/>
      <dgm:t>
        <a:bodyPr/>
        <a:lstStyle/>
        <a:p>
          <a:endParaRPr lang="en-US"/>
        </a:p>
      </dgm:t>
    </dgm:pt>
    <dgm:pt modelId="{B65192BB-9C2B-4E10-82AC-93FAC605D058}" type="sibTrans" cxnId="{6B2D2528-AA67-4542-AF34-FF6A874BE724}">
      <dgm:prSet/>
      <dgm:spPr/>
      <dgm:t>
        <a:bodyPr/>
        <a:lstStyle/>
        <a:p>
          <a:endParaRPr lang="en-US"/>
        </a:p>
      </dgm:t>
    </dgm:pt>
    <dgm:pt modelId="{63C1542D-3B04-408F-9649-99C6D8247120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ALIEN &amp; SEDITION ACTS</a:t>
          </a:r>
        </a:p>
        <a:p>
          <a:r>
            <a:rPr lang="en-US" sz="2000" b="1" dirty="0">
              <a:solidFill>
                <a:schemeClr val="tx1"/>
              </a:solidFill>
            </a:rPr>
            <a:t>DECL. OF INDEP</a:t>
          </a:r>
        </a:p>
        <a:p>
          <a:r>
            <a:rPr lang="en-US" sz="2000" b="1" dirty="0">
              <a:solidFill>
                <a:schemeClr val="tx1"/>
              </a:solidFill>
            </a:rPr>
            <a:t>VA KY RESOLVES</a:t>
          </a:r>
        </a:p>
      </dgm:t>
    </dgm:pt>
    <dgm:pt modelId="{92AA43C0-3B4A-4CE0-B8D0-E2C2BE321ADE}" type="parTrans" cxnId="{145AEB6B-016C-44BB-A6C4-EE461185ECE7}">
      <dgm:prSet/>
      <dgm:spPr/>
      <dgm:t>
        <a:bodyPr/>
        <a:lstStyle/>
        <a:p>
          <a:endParaRPr lang="en-US"/>
        </a:p>
      </dgm:t>
    </dgm:pt>
    <dgm:pt modelId="{868D2C75-1320-4E39-9776-D5B2780A75FA}" type="sibTrans" cxnId="{145AEB6B-016C-44BB-A6C4-EE461185ECE7}">
      <dgm:prSet/>
      <dgm:spPr/>
      <dgm:t>
        <a:bodyPr/>
        <a:lstStyle/>
        <a:p>
          <a:endParaRPr lang="en-US"/>
        </a:p>
      </dgm:t>
    </dgm:pt>
    <dgm:pt modelId="{56C4712F-0EE1-4C72-95E2-22A85EA1B11D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MO. COMPROMISE</a:t>
          </a:r>
        </a:p>
        <a:p>
          <a:r>
            <a:rPr lang="en-US" sz="2000" b="1" dirty="0">
              <a:solidFill>
                <a:schemeClr val="tx1"/>
              </a:solidFill>
            </a:rPr>
            <a:t>TRAIL OF TEARS</a:t>
          </a:r>
        </a:p>
        <a:p>
          <a:r>
            <a:rPr lang="en-US" sz="2000" b="1" dirty="0">
              <a:solidFill>
                <a:schemeClr val="tx1"/>
              </a:solidFill>
            </a:rPr>
            <a:t>JOHN MARSHALL</a:t>
          </a:r>
        </a:p>
      </dgm:t>
    </dgm:pt>
    <dgm:pt modelId="{E5604EC5-8237-4D46-9F72-38BDE2DCE917}" type="parTrans" cxnId="{CDAAD042-317C-4F53-B774-18B19271C9CF}">
      <dgm:prSet/>
      <dgm:spPr/>
      <dgm:t>
        <a:bodyPr/>
        <a:lstStyle/>
        <a:p>
          <a:endParaRPr lang="en-US"/>
        </a:p>
      </dgm:t>
    </dgm:pt>
    <dgm:pt modelId="{10ED2293-89E0-44C4-B2C4-78B1F218E583}" type="sibTrans" cxnId="{CDAAD042-317C-4F53-B774-18B19271C9CF}">
      <dgm:prSet/>
      <dgm:spPr/>
      <dgm:t>
        <a:bodyPr/>
        <a:lstStyle/>
        <a:p>
          <a:endParaRPr lang="en-US"/>
        </a:p>
      </dgm:t>
    </dgm:pt>
    <dgm:pt modelId="{3D91E6D3-27E1-4B8B-9DCA-751F0F497F8D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SENECA FALLS</a:t>
          </a:r>
        </a:p>
        <a:p>
          <a:r>
            <a:rPr lang="en-US" sz="2000" b="1" dirty="0">
              <a:solidFill>
                <a:schemeClr val="tx1"/>
              </a:solidFill>
            </a:rPr>
            <a:t>MANIFEST DESTINY</a:t>
          </a:r>
        </a:p>
        <a:p>
          <a:r>
            <a:rPr lang="en-US" sz="2000" b="1" dirty="0">
              <a:solidFill>
                <a:schemeClr val="tx1"/>
              </a:solidFill>
            </a:rPr>
            <a:t>54’40’ OR FIGHT</a:t>
          </a:r>
        </a:p>
        <a:p>
          <a:r>
            <a:rPr lang="en-US" sz="2000" b="1" dirty="0">
              <a:solidFill>
                <a:schemeClr val="tx1"/>
              </a:solidFill>
            </a:rPr>
            <a:t>2</a:t>
          </a:r>
          <a:r>
            <a:rPr lang="en-US" sz="2000" b="1" baseline="30000" dirty="0">
              <a:solidFill>
                <a:schemeClr val="tx1"/>
              </a:solidFill>
            </a:rPr>
            <a:t>ND</a:t>
          </a:r>
          <a:r>
            <a:rPr lang="en-US" sz="2000" b="1" dirty="0">
              <a:solidFill>
                <a:schemeClr val="tx1"/>
              </a:solidFill>
            </a:rPr>
            <a:t> GREAT AWAKENING</a:t>
          </a:r>
        </a:p>
      </dgm:t>
    </dgm:pt>
    <dgm:pt modelId="{E737026C-1167-424B-A472-78D44CD09812}" type="parTrans" cxnId="{FCBE1904-0782-4B25-B478-7CEE4CE04C7D}">
      <dgm:prSet/>
      <dgm:spPr/>
      <dgm:t>
        <a:bodyPr/>
        <a:lstStyle/>
        <a:p>
          <a:endParaRPr lang="en-US"/>
        </a:p>
      </dgm:t>
    </dgm:pt>
    <dgm:pt modelId="{8B9798EE-4CCF-497A-A29D-C6FC497F8161}" type="sibTrans" cxnId="{FCBE1904-0782-4B25-B478-7CEE4CE04C7D}">
      <dgm:prSet/>
      <dgm:spPr/>
      <dgm:t>
        <a:bodyPr/>
        <a:lstStyle/>
        <a:p>
          <a:endParaRPr lang="en-US"/>
        </a:p>
      </dgm:t>
    </dgm:pt>
    <dgm:pt modelId="{16E5E78A-6771-47E8-A678-C635445BAA0C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JOHN BROWN</a:t>
          </a:r>
        </a:p>
        <a:p>
          <a:r>
            <a:rPr lang="en-US" sz="2000" b="1" dirty="0">
              <a:solidFill>
                <a:schemeClr val="tx1"/>
              </a:solidFill>
            </a:rPr>
            <a:t>BLACK CODES</a:t>
          </a:r>
        </a:p>
        <a:p>
          <a:r>
            <a:rPr lang="en-US" sz="2000" b="1" dirty="0">
              <a:solidFill>
                <a:schemeClr val="tx1"/>
              </a:solidFill>
            </a:rPr>
            <a:t>CIVIL WAR, 13, 14, 15 AMENDMENTS</a:t>
          </a:r>
        </a:p>
        <a:p>
          <a:r>
            <a:rPr lang="en-US" sz="1800" b="1" dirty="0">
              <a:solidFill>
                <a:schemeClr val="tx1"/>
              </a:solidFill>
            </a:rPr>
            <a:t>RECONSTRUCTION</a:t>
          </a:r>
        </a:p>
      </dgm:t>
    </dgm:pt>
    <dgm:pt modelId="{49C78483-BA04-4057-87D1-DD8CC372F850}" type="parTrans" cxnId="{7C2E04A1-3686-4FF1-B4CC-13B0107D7571}">
      <dgm:prSet/>
      <dgm:spPr/>
      <dgm:t>
        <a:bodyPr/>
        <a:lstStyle/>
        <a:p>
          <a:endParaRPr lang="en-US"/>
        </a:p>
      </dgm:t>
    </dgm:pt>
    <dgm:pt modelId="{5913243C-BC21-425A-B7D4-9C6BFC93CC17}" type="sibTrans" cxnId="{7C2E04A1-3686-4FF1-B4CC-13B0107D7571}">
      <dgm:prSet/>
      <dgm:spPr/>
      <dgm:t>
        <a:bodyPr/>
        <a:lstStyle/>
        <a:p>
          <a:endParaRPr lang="en-US"/>
        </a:p>
      </dgm:t>
    </dgm:pt>
    <dgm:pt modelId="{917E5159-1334-4501-8E63-68C875F5CCD8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CHINESE EXCL ACT</a:t>
          </a:r>
        </a:p>
        <a:p>
          <a:r>
            <a:rPr lang="en-US" sz="2000" b="1" dirty="0">
              <a:solidFill>
                <a:schemeClr val="tx1"/>
              </a:solidFill>
            </a:rPr>
            <a:t>NEW IMMIGRATION</a:t>
          </a:r>
        </a:p>
        <a:p>
          <a:r>
            <a:rPr lang="en-US" sz="2000" b="1" dirty="0">
              <a:solidFill>
                <a:schemeClr val="tx1"/>
              </a:solidFill>
            </a:rPr>
            <a:t>GOSPEL OF WEALTH</a:t>
          </a:r>
        </a:p>
      </dgm:t>
    </dgm:pt>
    <dgm:pt modelId="{D5BD22AD-AB76-4C38-BB55-81C0694E75CA}" type="parTrans" cxnId="{FC21F6AC-62DA-42D1-AE5B-F162C961B448}">
      <dgm:prSet/>
      <dgm:spPr/>
      <dgm:t>
        <a:bodyPr/>
        <a:lstStyle/>
        <a:p>
          <a:endParaRPr lang="en-US"/>
        </a:p>
      </dgm:t>
    </dgm:pt>
    <dgm:pt modelId="{CA4A8D5E-A656-4459-ADA3-701D919CCEAB}" type="sibTrans" cxnId="{FC21F6AC-62DA-42D1-AE5B-F162C961B448}">
      <dgm:prSet/>
      <dgm:spPr/>
      <dgm:t>
        <a:bodyPr/>
        <a:lstStyle/>
        <a:p>
          <a:endParaRPr lang="en-US"/>
        </a:p>
      </dgm:t>
    </dgm:pt>
    <dgm:pt modelId="{72BD283B-E426-49DE-929E-BE65C3CE9127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19</a:t>
          </a:r>
          <a:r>
            <a:rPr lang="en-US" sz="2000" b="1" baseline="30000" dirty="0">
              <a:solidFill>
                <a:schemeClr val="tx1"/>
              </a:solidFill>
            </a:rPr>
            <a:t>TH</a:t>
          </a:r>
          <a:r>
            <a:rPr lang="en-US" sz="2000" b="1" baseline="0" dirty="0">
              <a:solidFill>
                <a:schemeClr val="tx1"/>
              </a:solidFill>
            </a:rPr>
            <a:t> AMENDMENT</a:t>
          </a:r>
        </a:p>
        <a:p>
          <a:r>
            <a:rPr lang="en-US" sz="2000" b="1" dirty="0">
              <a:solidFill>
                <a:schemeClr val="tx1"/>
              </a:solidFill>
            </a:rPr>
            <a:t>INSULAR CASES</a:t>
          </a:r>
        </a:p>
        <a:p>
          <a:r>
            <a:rPr lang="en-US" sz="2000" b="1" dirty="0">
              <a:solidFill>
                <a:schemeClr val="tx1"/>
              </a:solidFill>
            </a:rPr>
            <a:t>CROSS OF GOLD</a:t>
          </a:r>
        </a:p>
      </dgm:t>
    </dgm:pt>
    <dgm:pt modelId="{72627CB8-749C-47C4-8E6F-16FDE17B8520}" type="parTrans" cxnId="{683BCE09-3155-4F1B-A50B-4F8299BECF51}">
      <dgm:prSet/>
      <dgm:spPr/>
      <dgm:t>
        <a:bodyPr/>
        <a:lstStyle/>
        <a:p>
          <a:endParaRPr lang="en-US"/>
        </a:p>
      </dgm:t>
    </dgm:pt>
    <dgm:pt modelId="{22A83F97-5F22-4B26-AC02-4DE416F70D79}" type="sibTrans" cxnId="{683BCE09-3155-4F1B-A50B-4F8299BECF51}">
      <dgm:prSet/>
      <dgm:spPr/>
      <dgm:t>
        <a:bodyPr/>
        <a:lstStyle/>
        <a:p>
          <a:endParaRPr lang="en-US"/>
        </a:p>
      </dgm:t>
    </dgm:pt>
    <dgm:pt modelId="{87A5E92C-F5B4-405B-BA6F-D0F6AD818481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ESPIONAGE</a:t>
          </a:r>
          <a:r>
            <a:rPr lang="en-US" sz="1800" b="1" baseline="0" dirty="0">
              <a:solidFill>
                <a:schemeClr val="tx1"/>
              </a:solidFill>
            </a:rPr>
            <a:t> &amp; SEDITION ACTS</a:t>
          </a:r>
        </a:p>
        <a:p>
          <a:r>
            <a:rPr lang="en-US" sz="1800" b="1" baseline="0" dirty="0">
              <a:solidFill>
                <a:schemeClr val="tx1"/>
              </a:solidFill>
            </a:rPr>
            <a:t>RED SCARE X2, 14 POINTS</a:t>
          </a:r>
        </a:p>
        <a:p>
          <a:r>
            <a:rPr lang="en-US" sz="1800" b="1" baseline="0" dirty="0">
              <a:solidFill>
                <a:schemeClr val="tx1"/>
              </a:solidFill>
            </a:rPr>
            <a:t>EO 9066, SOCIAL SECURITY</a:t>
          </a:r>
        </a:p>
        <a:p>
          <a:endParaRPr lang="en-US" sz="2000" b="1" dirty="0">
            <a:solidFill>
              <a:schemeClr val="tx1"/>
            </a:solidFill>
          </a:endParaRPr>
        </a:p>
      </dgm:t>
    </dgm:pt>
    <dgm:pt modelId="{1B8F2376-68C1-4510-BDC1-E669D802AEEF}" type="parTrans" cxnId="{33C87F22-06E2-4ECB-9F60-9225D1DCFE66}">
      <dgm:prSet/>
      <dgm:spPr/>
      <dgm:t>
        <a:bodyPr/>
        <a:lstStyle/>
        <a:p>
          <a:endParaRPr lang="en-US"/>
        </a:p>
      </dgm:t>
    </dgm:pt>
    <dgm:pt modelId="{638F5EA8-1FD6-4723-BE0A-29BFF0065A5E}" type="sibTrans" cxnId="{33C87F22-06E2-4ECB-9F60-9225D1DCFE66}">
      <dgm:prSet/>
      <dgm:spPr/>
      <dgm:t>
        <a:bodyPr/>
        <a:lstStyle/>
        <a:p>
          <a:endParaRPr lang="en-US"/>
        </a:p>
      </dgm:t>
    </dgm:pt>
    <dgm:pt modelId="{F9017168-1965-42BA-80A4-B46BB359BBA1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HAWKS &amp; DOVES, BEAT GENERATION</a:t>
          </a:r>
        </a:p>
        <a:p>
          <a:r>
            <a:rPr lang="en-US" b="1" dirty="0">
              <a:solidFill>
                <a:schemeClr val="tx1"/>
              </a:solidFill>
            </a:rPr>
            <a:t> CIVIL RIGHTS GREAT SOCIETY, DOMA (REVERSAL)</a:t>
          </a:r>
        </a:p>
      </dgm:t>
    </dgm:pt>
    <dgm:pt modelId="{8EC2A0C3-4B8E-4DB1-828C-7FBD348F89AC}" type="parTrans" cxnId="{FFD0C282-36DB-422A-BE16-DBC14A53A555}">
      <dgm:prSet/>
      <dgm:spPr/>
      <dgm:t>
        <a:bodyPr/>
        <a:lstStyle/>
        <a:p>
          <a:endParaRPr lang="en-US"/>
        </a:p>
      </dgm:t>
    </dgm:pt>
    <dgm:pt modelId="{1AEEAD8A-79E5-4378-8667-F0A3E4E7051D}" type="sibTrans" cxnId="{FFD0C282-36DB-422A-BE16-DBC14A53A555}">
      <dgm:prSet/>
      <dgm:spPr/>
      <dgm:t>
        <a:bodyPr/>
        <a:lstStyle/>
        <a:p>
          <a:endParaRPr lang="en-US"/>
        </a:p>
      </dgm:t>
    </dgm:pt>
    <dgm:pt modelId="{E9041908-429B-4AB1-8706-EFF607AB3117}" type="pres">
      <dgm:prSet presAssocID="{7ECCE4E9-0C54-413C-9DD9-960D5413A90A}" presName="cycle" presStyleCnt="0">
        <dgm:presLayoutVars>
          <dgm:dir/>
          <dgm:resizeHandles val="exact"/>
        </dgm:presLayoutVars>
      </dgm:prSet>
      <dgm:spPr/>
    </dgm:pt>
    <dgm:pt modelId="{D44D234E-1B3D-40DF-94D2-9E7FF5D5BE11}" type="pres">
      <dgm:prSet presAssocID="{1595C6AE-DAE4-4D66-BC7C-1B7F3723B37F}" presName="node" presStyleLbl="node1" presStyleIdx="0" presStyleCnt="9" custScaleX="189314" custRadScaleRad="83622" custRadScaleInc="74706">
        <dgm:presLayoutVars>
          <dgm:bulletEnabled val="1"/>
        </dgm:presLayoutVars>
      </dgm:prSet>
      <dgm:spPr/>
    </dgm:pt>
    <dgm:pt modelId="{DD3710BD-0AC8-487B-A1CE-3F58AB11C5B1}" type="pres">
      <dgm:prSet presAssocID="{B65192BB-9C2B-4E10-82AC-93FAC605D058}" presName="sibTrans" presStyleLbl="sibTrans2D1" presStyleIdx="0" presStyleCnt="9"/>
      <dgm:spPr/>
    </dgm:pt>
    <dgm:pt modelId="{0D3B3103-2D13-4882-B34F-B7CE20B83D1A}" type="pres">
      <dgm:prSet presAssocID="{B65192BB-9C2B-4E10-82AC-93FAC605D058}" presName="connectorText" presStyleLbl="sibTrans2D1" presStyleIdx="0" presStyleCnt="9"/>
      <dgm:spPr/>
    </dgm:pt>
    <dgm:pt modelId="{F5CA2D8C-AECF-4308-BF70-87FD0F5164BD}" type="pres">
      <dgm:prSet presAssocID="{63C1542D-3B04-408F-9649-99C6D8247120}" presName="node" presStyleLbl="node1" presStyleIdx="1" presStyleCnt="9" custScaleX="243234" custScaleY="123590" custRadScaleRad="173031" custRadScaleInc="59737">
        <dgm:presLayoutVars>
          <dgm:bulletEnabled val="1"/>
        </dgm:presLayoutVars>
      </dgm:prSet>
      <dgm:spPr/>
    </dgm:pt>
    <dgm:pt modelId="{B3F5EB20-AE76-4BFF-8AE8-24DC74B5FD0B}" type="pres">
      <dgm:prSet presAssocID="{868D2C75-1320-4E39-9776-D5B2780A75FA}" presName="sibTrans" presStyleLbl="sibTrans2D1" presStyleIdx="1" presStyleCnt="9"/>
      <dgm:spPr/>
    </dgm:pt>
    <dgm:pt modelId="{5FCAEB9B-51B1-4CFF-B471-8311C5AED2B6}" type="pres">
      <dgm:prSet presAssocID="{868D2C75-1320-4E39-9776-D5B2780A75FA}" presName="connectorText" presStyleLbl="sibTrans2D1" presStyleIdx="1" presStyleCnt="9"/>
      <dgm:spPr/>
    </dgm:pt>
    <dgm:pt modelId="{09695952-4C83-44EE-8718-103316D64BD9}" type="pres">
      <dgm:prSet presAssocID="{56C4712F-0EE1-4C72-95E2-22A85EA1B11D}" presName="node" presStyleLbl="node1" presStyleIdx="2" presStyleCnt="9" custScaleX="220794" custScaleY="140144" custRadScaleRad="138363" custRadScaleInc="26246">
        <dgm:presLayoutVars>
          <dgm:bulletEnabled val="1"/>
        </dgm:presLayoutVars>
      </dgm:prSet>
      <dgm:spPr/>
    </dgm:pt>
    <dgm:pt modelId="{AEEDFC7D-0C0A-4C2D-8495-1C5B7C495886}" type="pres">
      <dgm:prSet presAssocID="{10ED2293-89E0-44C4-B2C4-78B1F218E583}" presName="sibTrans" presStyleLbl="sibTrans2D1" presStyleIdx="2" presStyleCnt="9"/>
      <dgm:spPr/>
    </dgm:pt>
    <dgm:pt modelId="{61B431FB-6983-4B5D-BFD6-81E5815F3324}" type="pres">
      <dgm:prSet presAssocID="{10ED2293-89E0-44C4-B2C4-78B1F218E583}" presName="connectorText" presStyleLbl="sibTrans2D1" presStyleIdx="2" presStyleCnt="9"/>
      <dgm:spPr/>
    </dgm:pt>
    <dgm:pt modelId="{25CF715C-1255-4B22-8240-E851514DA522}" type="pres">
      <dgm:prSet presAssocID="{3D91E6D3-27E1-4B8B-9DCA-751F0F497F8D}" presName="node" presStyleLbl="node1" presStyleIdx="3" presStyleCnt="9" custScaleX="225629" custScaleY="193286" custRadScaleRad="157728" custRadScaleInc="-225">
        <dgm:presLayoutVars>
          <dgm:bulletEnabled val="1"/>
        </dgm:presLayoutVars>
      </dgm:prSet>
      <dgm:spPr/>
    </dgm:pt>
    <dgm:pt modelId="{0C8B145A-4CEC-4583-8A03-A4DD8F7C573A}" type="pres">
      <dgm:prSet presAssocID="{8B9798EE-4CCF-497A-A29D-C6FC497F8161}" presName="sibTrans" presStyleLbl="sibTrans2D1" presStyleIdx="3" presStyleCnt="9"/>
      <dgm:spPr/>
    </dgm:pt>
    <dgm:pt modelId="{031D3371-BBE7-4737-BFF5-54CA214F752D}" type="pres">
      <dgm:prSet presAssocID="{8B9798EE-4CCF-497A-A29D-C6FC497F8161}" presName="connectorText" presStyleLbl="sibTrans2D1" presStyleIdx="3" presStyleCnt="9"/>
      <dgm:spPr/>
    </dgm:pt>
    <dgm:pt modelId="{B499DF71-ABE0-44ED-8FF8-3D7A8E32C25F}" type="pres">
      <dgm:prSet presAssocID="{16E5E78A-6771-47E8-A678-C635445BAA0C}" presName="node" presStyleLbl="node1" presStyleIdx="4" presStyleCnt="9" custScaleX="228506" custScaleY="214578" custRadScaleRad="79225" custRadScaleInc="34027">
        <dgm:presLayoutVars>
          <dgm:bulletEnabled val="1"/>
        </dgm:presLayoutVars>
      </dgm:prSet>
      <dgm:spPr/>
    </dgm:pt>
    <dgm:pt modelId="{1F4695B4-8959-4DBB-A696-ADF7B9F33FD8}" type="pres">
      <dgm:prSet presAssocID="{5913243C-BC21-425A-B7D4-9C6BFC93CC17}" presName="sibTrans" presStyleLbl="sibTrans2D1" presStyleIdx="4" presStyleCnt="9"/>
      <dgm:spPr/>
    </dgm:pt>
    <dgm:pt modelId="{1473582A-3719-438E-AF19-31610CCD0C4E}" type="pres">
      <dgm:prSet presAssocID="{5913243C-BC21-425A-B7D4-9C6BFC93CC17}" presName="connectorText" presStyleLbl="sibTrans2D1" presStyleIdx="4" presStyleCnt="9"/>
      <dgm:spPr/>
    </dgm:pt>
    <dgm:pt modelId="{35464BA1-1F3D-42DA-9B18-47E29135ADC4}" type="pres">
      <dgm:prSet presAssocID="{917E5159-1334-4501-8E63-68C875F5CCD8}" presName="node" presStyleLbl="node1" presStyleIdx="5" presStyleCnt="9" custScaleX="227280" custScaleY="126231" custRadScaleRad="162367" custRadScaleInc="163296">
        <dgm:presLayoutVars>
          <dgm:bulletEnabled val="1"/>
        </dgm:presLayoutVars>
      </dgm:prSet>
      <dgm:spPr/>
    </dgm:pt>
    <dgm:pt modelId="{11383FD4-37A8-4530-A9FF-3879C381A39E}" type="pres">
      <dgm:prSet presAssocID="{CA4A8D5E-A656-4459-ADA3-701D919CCEAB}" presName="sibTrans" presStyleLbl="sibTrans2D1" presStyleIdx="5" presStyleCnt="9"/>
      <dgm:spPr/>
    </dgm:pt>
    <dgm:pt modelId="{4D65253A-26E3-4EDA-83B1-DA102B33797B}" type="pres">
      <dgm:prSet presAssocID="{CA4A8D5E-A656-4459-ADA3-701D919CCEAB}" presName="connectorText" presStyleLbl="sibTrans2D1" presStyleIdx="5" presStyleCnt="9"/>
      <dgm:spPr/>
    </dgm:pt>
    <dgm:pt modelId="{E89A16C3-45AA-4DA3-9B2D-0468288BBAE5}" type="pres">
      <dgm:prSet presAssocID="{72BD283B-E426-49DE-929E-BE65C3CE9127}" presName="node" presStyleLbl="node1" presStyleIdx="6" presStyleCnt="9" custScaleX="227938" custScaleY="84623" custRadScaleRad="163281" custRadScaleInc="88143">
        <dgm:presLayoutVars>
          <dgm:bulletEnabled val="1"/>
        </dgm:presLayoutVars>
      </dgm:prSet>
      <dgm:spPr/>
    </dgm:pt>
    <dgm:pt modelId="{B7B31E52-17B4-4B6D-A921-6E879ED5B19E}" type="pres">
      <dgm:prSet presAssocID="{22A83F97-5F22-4B26-AC02-4DE416F70D79}" presName="sibTrans" presStyleLbl="sibTrans2D1" presStyleIdx="6" presStyleCnt="9"/>
      <dgm:spPr/>
    </dgm:pt>
    <dgm:pt modelId="{9E566C70-96D7-45DB-B880-B2FD1181D4F4}" type="pres">
      <dgm:prSet presAssocID="{22A83F97-5F22-4B26-AC02-4DE416F70D79}" presName="connectorText" presStyleLbl="sibTrans2D1" presStyleIdx="6" presStyleCnt="9"/>
      <dgm:spPr/>
    </dgm:pt>
    <dgm:pt modelId="{7896FF08-C8BD-49AC-AD3D-77DFD7308E6D}" type="pres">
      <dgm:prSet presAssocID="{87A5E92C-F5B4-405B-BA6F-D0F6AD818481}" presName="node" presStyleLbl="node1" presStyleIdx="7" presStyleCnt="9" custScaleX="194262" custScaleY="176617" custRadScaleRad="191476" custRadScaleInc="4553">
        <dgm:presLayoutVars>
          <dgm:bulletEnabled val="1"/>
        </dgm:presLayoutVars>
      </dgm:prSet>
      <dgm:spPr/>
    </dgm:pt>
    <dgm:pt modelId="{697958CF-C0DF-43C1-A1A6-1C04D36A5682}" type="pres">
      <dgm:prSet presAssocID="{638F5EA8-1FD6-4723-BE0A-29BFF0065A5E}" presName="sibTrans" presStyleLbl="sibTrans2D1" presStyleIdx="7" presStyleCnt="9"/>
      <dgm:spPr/>
    </dgm:pt>
    <dgm:pt modelId="{8588191D-02A0-4BF8-AD44-DA237A5A0BB9}" type="pres">
      <dgm:prSet presAssocID="{638F5EA8-1FD6-4723-BE0A-29BFF0065A5E}" presName="connectorText" presStyleLbl="sibTrans2D1" presStyleIdx="7" presStyleCnt="9"/>
      <dgm:spPr/>
    </dgm:pt>
    <dgm:pt modelId="{6FDB3146-90C0-4F85-905F-29AD2504D261}" type="pres">
      <dgm:prSet presAssocID="{F9017168-1965-42BA-80A4-B46BB359BBA1}" presName="node" presStyleLbl="node1" presStyleIdx="8" presStyleCnt="9" custScaleX="183716" custScaleY="139458" custRadScaleRad="121492" custRadScaleInc="-24773">
        <dgm:presLayoutVars>
          <dgm:bulletEnabled val="1"/>
        </dgm:presLayoutVars>
      </dgm:prSet>
      <dgm:spPr/>
    </dgm:pt>
    <dgm:pt modelId="{9067D798-C18C-4466-8287-246DF58607DA}" type="pres">
      <dgm:prSet presAssocID="{1AEEAD8A-79E5-4378-8667-F0A3E4E7051D}" presName="sibTrans" presStyleLbl="sibTrans2D1" presStyleIdx="8" presStyleCnt="9"/>
      <dgm:spPr/>
    </dgm:pt>
    <dgm:pt modelId="{678065B7-BEEA-4A64-9519-FFC4E15DB239}" type="pres">
      <dgm:prSet presAssocID="{1AEEAD8A-79E5-4378-8667-F0A3E4E7051D}" presName="connectorText" presStyleLbl="sibTrans2D1" presStyleIdx="8" presStyleCnt="9"/>
      <dgm:spPr/>
    </dgm:pt>
  </dgm:ptLst>
  <dgm:cxnLst>
    <dgm:cxn modelId="{FCBE1904-0782-4B25-B478-7CEE4CE04C7D}" srcId="{7ECCE4E9-0C54-413C-9DD9-960D5413A90A}" destId="{3D91E6D3-27E1-4B8B-9DCA-751F0F497F8D}" srcOrd="3" destOrd="0" parTransId="{E737026C-1167-424B-A472-78D44CD09812}" sibTransId="{8B9798EE-4CCF-497A-A29D-C6FC497F8161}"/>
    <dgm:cxn modelId="{683BCE09-3155-4F1B-A50B-4F8299BECF51}" srcId="{7ECCE4E9-0C54-413C-9DD9-960D5413A90A}" destId="{72BD283B-E426-49DE-929E-BE65C3CE9127}" srcOrd="6" destOrd="0" parTransId="{72627CB8-749C-47C4-8E6F-16FDE17B8520}" sibTransId="{22A83F97-5F22-4B26-AC02-4DE416F70D79}"/>
    <dgm:cxn modelId="{AAC2FE10-3D65-4BBE-A298-7F4B57B2BBD6}" type="presOf" srcId="{7ECCE4E9-0C54-413C-9DD9-960D5413A90A}" destId="{E9041908-429B-4AB1-8706-EFF607AB3117}" srcOrd="0" destOrd="0" presId="urn:microsoft.com/office/officeart/2005/8/layout/cycle2"/>
    <dgm:cxn modelId="{95379714-16F4-4CDB-9EE0-353EF5B45CB7}" type="presOf" srcId="{1AEEAD8A-79E5-4378-8667-F0A3E4E7051D}" destId="{678065B7-BEEA-4A64-9519-FFC4E15DB239}" srcOrd="1" destOrd="0" presId="urn:microsoft.com/office/officeart/2005/8/layout/cycle2"/>
    <dgm:cxn modelId="{3114AE20-B6B5-4644-A6F2-80748536775F}" type="presOf" srcId="{B65192BB-9C2B-4E10-82AC-93FAC605D058}" destId="{DD3710BD-0AC8-487B-A1CE-3F58AB11C5B1}" srcOrd="0" destOrd="0" presId="urn:microsoft.com/office/officeart/2005/8/layout/cycle2"/>
    <dgm:cxn modelId="{33C87F22-06E2-4ECB-9F60-9225D1DCFE66}" srcId="{7ECCE4E9-0C54-413C-9DD9-960D5413A90A}" destId="{87A5E92C-F5B4-405B-BA6F-D0F6AD818481}" srcOrd="7" destOrd="0" parTransId="{1B8F2376-68C1-4510-BDC1-E669D802AEEF}" sibTransId="{638F5EA8-1FD6-4723-BE0A-29BFF0065A5E}"/>
    <dgm:cxn modelId="{2AA65427-799F-400A-B709-B1C5675D7DCE}" type="presOf" srcId="{B65192BB-9C2B-4E10-82AC-93FAC605D058}" destId="{0D3B3103-2D13-4882-B34F-B7CE20B83D1A}" srcOrd="1" destOrd="0" presId="urn:microsoft.com/office/officeart/2005/8/layout/cycle2"/>
    <dgm:cxn modelId="{6B2D2528-AA67-4542-AF34-FF6A874BE724}" srcId="{7ECCE4E9-0C54-413C-9DD9-960D5413A90A}" destId="{1595C6AE-DAE4-4D66-BC7C-1B7F3723B37F}" srcOrd="0" destOrd="0" parTransId="{657C1FBB-2826-41CD-A368-55C9DE1CCA72}" sibTransId="{B65192BB-9C2B-4E10-82AC-93FAC605D058}"/>
    <dgm:cxn modelId="{F3450D39-7CA5-4674-B5F3-74A0D8A3AB71}" type="presOf" srcId="{CA4A8D5E-A656-4459-ADA3-701D919CCEAB}" destId="{4D65253A-26E3-4EDA-83B1-DA102B33797B}" srcOrd="1" destOrd="0" presId="urn:microsoft.com/office/officeart/2005/8/layout/cycle2"/>
    <dgm:cxn modelId="{46C5363E-63A8-4FA5-A8F8-5910555B1014}" type="presOf" srcId="{8B9798EE-4CCF-497A-A29D-C6FC497F8161}" destId="{031D3371-BBE7-4737-BFF5-54CA214F752D}" srcOrd="1" destOrd="0" presId="urn:microsoft.com/office/officeart/2005/8/layout/cycle2"/>
    <dgm:cxn modelId="{CDAAD042-317C-4F53-B774-18B19271C9CF}" srcId="{7ECCE4E9-0C54-413C-9DD9-960D5413A90A}" destId="{56C4712F-0EE1-4C72-95E2-22A85EA1B11D}" srcOrd="2" destOrd="0" parTransId="{E5604EC5-8237-4D46-9F72-38BDE2DCE917}" sibTransId="{10ED2293-89E0-44C4-B2C4-78B1F218E583}"/>
    <dgm:cxn modelId="{02A58765-0701-4719-8EAE-F6D923A571FE}" type="presOf" srcId="{16E5E78A-6771-47E8-A678-C635445BAA0C}" destId="{B499DF71-ABE0-44ED-8FF8-3D7A8E32C25F}" srcOrd="0" destOrd="0" presId="urn:microsoft.com/office/officeart/2005/8/layout/cycle2"/>
    <dgm:cxn modelId="{29EFB745-FC63-4D9E-84F9-D514D0D67FF1}" type="presOf" srcId="{22A83F97-5F22-4B26-AC02-4DE416F70D79}" destId="{B7B31E52-17B4-4B6D-A921-6E879ED5B19E}" srcOrd="0" destOrd="0" presId="urn:microsoft.com/office/officeart/2005/8/layout/cycle2"/>
    <dgm:cxn modelId="{DD6CDE68-9E9E-4FB0-AE90-EBD4EA379BBA}" type="presOf" srcId="{1AEEAD8A-79E5-4378-8667-F0A3E4E7051D}" destId="{9067D798-C18C-4466-8287-246DF58607DA}" srcOrd="0" destOrd="0" presId="urn:microsoft.com/office/officeart/2005/8/layout/cycle2"/>
    <dgm:cxn modelId="{145AEB6B-016C-44BB-A6C4-EE461185ECE7}" srcId="{7ECCE4E9-0C54-413C-9DD9-960D5413A90A}" destId="{63C1542D-3B04-408F-9649-99C6D8247120}" srcOrd="1" destOrd="0" parTransId="{92AA43C0-3B4A-4CE0-B8D0-E2C2BE321ADE}" sibTransId="{868D2C75-1320-4E39-9776-D5B2780A75FA}"/>
    <dgm:cxn modelId="{F1C42D4E-FAB1-493D-8564-0985B1F44DF5}" type="presOf" srcId="{3D91E6D3-27E1-4B8B-9DCA-751F0F497F8D}" destId="{25CF715C-1255-4B22-8240-E851514DA522}" srcOrd="0" destOrd="0" presId="urn:microsoft.com/office/officeart/2005/8/layout/cycle2"/>
    <dgm:cxn modelId="{D8C3A055-3892-41C7-91D5-1EA76EFE065F}" type="presOf" srcId="{F9017168-1965-42BA-80A4-B46BB359BBA1}" destId="{6FDB3146-90C0-4F85-905F-29AD2504D261}" srcOrd="0" destOrd="0" presId="urn:microsoft.com/office/officeart/2005/8/layout/cycle2"/>
    <dgm:cxn modelId="{815C7478-2144-472A-92AE-5FCC66777CAF}" type="presOf" srcId="{56C4712F-0EE1-4C72-95E2-22A85EA1B11D}" destId="{09695952-4C83-44EE-8718-103316D64BD9}" srcOrd="0" destOrd="0" presId="urn:microsoft.com/office/officeart/2005/8/layout/cycle2"/>
    <dgm:cxn modelId="{5A26B482-6649-4635-B58C-32204A5FF64E}" type="presOf" srcId="{1595C6AE-DAE4-4D66-BC7C-1B7F3723B37F}" destId="{D44D234E-1B3D-40DF-94D2-9E7FF5D5BE11}" srcOrd="0" destOrd="0" presId="urn:microsoft.com/office/officeart/2005/8/layout/cycle2"/>
    <dgm:cxn modelId="{FFD0C282-36DB-422A-BE16-DBC14A53A555}" srcId="{7ECCE4E9-0C54-413C-9DD9-960D5413A90A}" destId="{F9017168-1965-42BA-80A4-B46BB359BBA1}" srcOrd="8" destOrd="0" parTransId="{8EC2A0C3-4B8E-4DB1-828C-7FBD348F89AC}" sibTransId="{1AEEAD8A-79E5-4378-8667-F0A3E4E7051D}"/>
    <dgm:cxn modelId="{DC5CEB82-4204-4D17-AE52-21E8FC8AEEF4}" type="presOf" srcId="{10ED2293-89E0-44C4-B2C4-78B1F218E583}" destId="{AEEDFC7D-0C0A-4C2D-8495-1C5B7C495886}" srcOrd="0" destOrd="0" presId="urn:microsoft.com/office/officeart/2005/8/layout/cycle2"/>
    <dgm:cxn modelId="{AC7A8A83-03F2-4C2B-8109-CB7975DE5B6A}" type="presOf" srcId="{638F5EA8-1FD6-4723-BE0A-29BFF0065A5E}" destId="{697958CF-C0DF-43C1-A1A6-1C04D36A5682}" srcOrd="0" destOrd="0" presId="urn:microsoft.com/office/officeart/2005/8/layout/cycle2"/>
    <dgm:cxn modelId="{74CD058C-3276-42C2-807B-F92BE6742805}" type="presOf" srcId="{63C1542D-3B04-408F-9649-99C6D8247120}" destId="{F5CA2D8C-AECF-4308-BF70-87FD0F5164BD}" srcOrd="0" destOrd="0" presId="urn:microsoft.com/office/officeart/2005/8/layout/cycle2"/>
    <dgm:cxn modelId="{7C2E04A1-3686-4FF1-B4CC-13B0107D7571}" srcId="{7ECCE4E9-0C54-413C-9DD9-960D5413A90A}" destId="{16E5E78A-6771-47E8-A678-C635445BAA0C}" srcOrd="4" destOrd="0" parTransId="{49C78483-BA04-4057-87D1-DD8CC372F850}" sibTransId="{5913243C-BC21-425A-B7D4-9C6BFC93CC17}"/>
    <dgm:cxn modelId="{653C26A5-8CA9-4F58-AFE7-5AC6393AAF6D}" type="presOf" srcId="{868D2C75-1320-4E39-9776-D5B2780A75FA}" destId="{5FCAEB9B-51B1-4CFF-B471-8311C5AED2B6}" srcOrd="1" destOrd="0" presId="urn:microsoft.com/office/officeart/2005/8/layout/cycle2"/>
    <dgm:cxn modelId="{B88609AA-3D2B-4A13-81E7-E102149A0191}" type="presOf" srcId="{10ED2293-89E0-44C4-B2C4-78B1F218E583}" destId="{61B431FB-6983-4B5D-BFD6-81E5815F3324}" srcOrd="1" destOrd="0" presId="urn:microsoft.com/office/officeart/2005/8/layout/cycle2"/>
    <dgm:cxn modelId="{8144E9AB-0B90-46E9-805D-41D4FBAE7F01}" type="presOf" srcId="{8B9798EE-4CCF-497A-A29D-C6FC497F8161}" destId="{0C8B145A-4CEC-4583-8A03-A4DD8F7C573A}" srcOrd="0" destOrd="0" presId="urn:microsoft.com/office/officeart/2005/8/layout/cycle2"/>
    <dgm:cxn modelId="{FC21F6AC-62DA-42D1-AE5B-F162C961B448}" srcId="{7ECCE4E9-0C54-413C-9DD9-960D5413A90A}" destId="{917E5159-1334-4501-8E63-68C875F5CCD8}" srcOrd="5" destOrd="0" parTransId="{D5BD22AD-AB76-4C38-BB55-81C0694E75CA}" sibTransId="{CA4A8D5E-A656-4459-ADA3-701D919CCEAB}"/>
    <dgm:cxn modelId="{88EFCBBC-90DD-47D8-8470-D9A2B2C9D89A}" type="presOf" srcId="{22A83F97-5F22-4B26-AC02-4DE416F70D79}" destId="{9E566C70-96D7-45DB-B880-B2FD1181D4F4}" srcOrd="1" destOrd="0" presId="urn:microsoft.com/office/officeart/2005/8/layout/cycle2"/>
    <dgm:cxn modelId="{2BA78FBD-870F-42F1-B73C-41A2E54F0A8F}" type="presOf" srcId="{638F5EA8-1FD6-4723-BE0A-29BFF0065A5E}" destId="{8588191D-02A0-4BF8-AD44-DA237A5A0BB9}" srcOrd="1" destOrd="0" presId="urn:microsoft.com/office/officeart/2005/8/layout/cycle2"/>
    <dgm:cxn modelId="{3BEEB0BE-2F94-4CEE-8430-44C512468CCA}" type="presOf" srcId="{5913243C-BC21-425A-B7D4-9C6BFC93CC17}" destId="{1F4695B4-8959-4DBB-A696-ADF7B9F33FD8}" srcOrd="0" destOrd="0" presId="urn:microsoft.com/office/officeart/2005/8/layout/cycle2"/>
    <dgm:cxn modelId="{E3750FC6-95A8-4B36-B094-780A41CA3F9C}" type="presOf" srcId="{87A5E92C-F5B4-405B-BA6F-D0F6AD818481}" destId="{7896FF08-C8BD-49AC-AD3D-77DFD7308E6D}" srcOrd="0" destOrd="0" presId="urn:microsoft.com/office/officeart/2005/8/layout/cycle2"/>
    <dgm:cxn modelId="{A2ADD1D0-14CC-462B-BE01-2FDB14466C9C}" type="presOf" srcId="{72BD283B-E426-49DE-929E-BE65C3CE9127}" destId="{E89A16C3-45AA-4DA3-9B2D-0468288BBAE5}" srcOrd="0" destOrd="0" presId="urn:microsoft.com/office/officeart/2005/8/layout/cycle2"/>
    <dgm:cxn modelId="{C15C38E1-2364-423C-88E6-2AA581310027}" type="presOf" srcId="{5913243C-BC21-425A-B7D4-9C6BFC93CC17}" destId="{1473582A-3719-438E-AF19-31610CCD0C4E}" srcOrd="1" destOrd="0" presId="urn:microsoft.com/office/officeart/2005/8/layout/cycle2"/>
    <dgm:cxn modelId="{9EEB26E8-F17F-411B-897E-5F6A42008F54}" type="presOf" srcId="{868D2C75-1320-4E39-9776-D5B2780A75FA}" destId="{B3F5EB20-AE76-4BFF-8AE8-24DC74B5FD0B}" srcOrd="0" destOrd="0" presId="urn:microsoft.com/office/officeart/2005/8/layout/cycle2"/>
    <dgm:cxn modelId="{DD9472EB-88F3-48CF-94D9-936D7C39D6C6}" type="presOf" srcId="{917E5159-1334-4501-8E63-68C875F5CCD8}" destId="{35464BA1-1F3D-42DA-9B18-47E29135ADC4}" srcOrd="0" destOrd="0" presId="urn:microsoft.com/office/officeart/2005/8/layout/cycle2"/>
    <dgm:cxn modelId="{CEB59BFD-E848-48F4-BE71-EDF3607D7E33}" type="presOf" srcId="{CA4A8D5E-A656-4459-ADA3-701D919CCEAB}" destId="{11383FD4-37A8-4530-A9FF-3879C381A39E}" srcOrd="0" destOrd="0" presId="urn:microsoft.com/office/officeart/2005/8/layout/cycle2"/>
    <dgm:cxn modelId="{D2A5FF94-AF2A-4E1E-A7B3-EE0ADD7772A1}" type="presParOf" srcId="{E9041908-429B-4AB1-8706-EFF607AB3117}" destId="{D44D234E-1B3D-40DF-94D2-9E7FF5D5BE11}" srcOrd="0" destOrd="0" presId="urn:microsoft.com/office/officeart/2005/8/layout/cycle2"/>
    <dgm:cxn modelId="{6FEE3C2A-8A4C-4AAC-A697-1E34F8D06B1A}" type="presParOf" srcId="{E9041908-429B-4AB1-8706-EFF607AB3117}" destId="{DD3710BD-0AC8-487B-A1CE-3F58AB11C5B1}" srcOrd="1" destOrd="0" presId="urn:microsoft.com/office/officeart/2005/8/layout/cycle2"/>
    <dgm:cxn modelId="{FC47DA0A-1A5A-443E-916E-D45138B5E1CD}" type="presParOf" srcId="{DD3710BD-0AC8-487B-A1CE-3F58AB11C5B1}" destId="{0D3B3103-2D13-4882-B34F-B7CE20B83D1A}" srcOrd="0" destOrd="0" presId="urn:microsoft.com/office/officeart/2005/8/layout/cycle2"/>
    <dgm:cxn modelId="{397834B0-9FE7-4313-8AFC-AE4E332F356F}" type="presParOf" srcId="{E9041908-429B-4AB1-8706-EFF607AB3117}" destId="{F5CA2D8C-AECF-4308-BF70-87FD0F5164BD}" srcOrd="2" destOrd="0" presId="urn:microsoft.com/office/officeart/2005/8/layout/cycle2"/>
    <dgm:cxn modelId="{A7E65AFE-1A2F-422C-B2FE-04E4E1FEA4DB}" type="presParOf" srcId="{E9041908-429B-4AB1-8706-EFF607AB3117}" destId="{B3F5EB20-AE76-4BFF-8AE8-24DC74B5FD0B}" srcOrd="3" destOrd="0" presId="urn:microsoft.com/office/officeart/2005/8/layout/cycle2"/>
    <dgm:cxn modelId="{9DCD0D07-F0F7-4FB7-A182-38349E0AB978}" type="presParOf" srcId="{B3F5EB20-AE76-4BFF-8AE8-24DC74B5FD0B}" destId="{5FCAEB9B-51B1-4CFF-B471-8311C5AED2B6}" srcOrd="0" destOrd="0" presId="urn:microsoft.com/office/officeart/2005/8/layout/cycle2"/>
    <dgm:cxn modelId="{D693E86A-16DE-44CF-8DD3-8D27B01A96CD}" type="presParOf" srcId="{E9041908-429B-4AB1-8706-EFF607AB3117}" destId="{09695952-4C83-44EE-8718-103316D64BD9}" srcOrd="4" destOrd="0" presId="urn:microsoft.com/office/officeart/2005/8/layout/cycle2"/>
    <dgm:cxn modelId="{5E90C476-BA3A-4292-9BC1-837D25424F54}" type="presParOf" srcId="{E9041908-429B-4AB1-8706-EFF607AB3117}" destId="{AEEDFC7D-0C0A-4C2D-8495-1C5B7C495886}" srcOrd="5" destOrd="0" presId="urn:microsoft.com/office/officeart/2005/8/layout/cycle2"/>
    <dgm:cxn modelId="{FF72133C-2FA0-44E9-A85C-C401005971D5}" type="presParOf" srcId="{AEEDFC7D-0C0A-4C2D-8495-1C5B7C495886}" destId="{61B431FB-6983-4B5D-BFD6-81E5815F3324}" srcOrd="0" destOrd="0" presId="urn:microsoft.com/office/officeart/2005/8/layout/cycle2"/>
    <dgm:cxn modelId="{7E6A6A79-2223-402D-A170-819FF0D1A695}" type="presParOf" srcId="{E9041908-429B-4AB1-8706-EFF607AB3117}" destId="{25CF715C-1255-4B22-8240-E851514DA522}" srcOrd="6" destOrd="0" presId="urn:microsoft.com/office/officeart/2005/8/layout/cycle2"/>
    <dgm:cxn modelId="{CCFF5271-DEDC-4F76-9A78-E1D7CBBCF627}" type="presParOf" srcId="{E9041908-429B-4AB1-8706-EFF607AB3117}" destId="{0C8B145A-4CEC-4583-8A03-A4DD8F7C573A}" srcOrd="7" destOrd="0" presId="urn:microsoft.com/office/officeart/2005/8/layout/cycle2"/>
    <dgm:cxn modelId="{C91C3E8D-0382-44ED-8841-CFC21DEF9B25}" type="presParOf" srcId="{0C8B145A-4CEC-4583-8A03-A4DD8F7C573A}" destId="{031D3371-BBE7-4737-BFF5-54CA214F752D}" srcOrd="0" destOrd="0" presId="urn:microsoft.com/office/officeart/2005/8/layout/cycle2"/>
    <dgm:cxn modelId="{D19AB11B-E7BE-4E22-B594-81FD1A16F74F}" type="presParOf" srcId="{E9041908-429B-4AB1-8706-EFF607AB3117}" destId="{B499DF71-ABE0-44ED-8FF8-3D7A8E32C25F}" srcOrd="8" destOrd="0" presId="urn:microsoft.com/office/officeart/2005/8/layout/cycle2"/>
    <dgm:cxn modelId="{C6A8080A-1506-4328-A4C2-6A3C1B4D380B}" type="presParOf" srcId="{E9041908-429B-4AB1-8706-EFF607AB3117}" destId="{1F4695B4-8959-4DBB-A696-ADF7B9F33FD8}" srcOrd="9" destOrd="0" presId="urn:microsoft.com/office/officeart/2005/8/layout/cycle2"/>
    <dgm:cxn modelId="{331D3371-3A1E-4E43-8992-D83B22E0D432}" type="presParOf" srcId="{1F4695B4-8959-4DBB-A696-ADF7B9F33FD8}" destId="{1473582A-3719-438E-AF19-31610CCD0C4E}" srcOrd="0" destOrd="0" presId="urn:microsoft.com/office/officeart/2005/8/layout/cycle2"/>
    <dgm:cxn modelId="{C52482CC-9654-49AD-9374-D06FF1FD391F}" type="presParOf" srcId="{E9041908-429B-4AB1-8706-EFF607AB3117}" destId="{35464BA1-1F3D-42DA-9B18-47E29135ADC4}" srcOrd="10" destOrd="0" presId="urn:microsoft.com/office/officeart/2005/8/layout/cycle2"/>
    <dgm:cxn modelId="{5D667588-C094-4DE1-9310-A61C565ACDCC}" type="presParOf" srcId="{E9041908-429B-4AB1-8706-EFF607AB3117}" destId="{11383FD4-37A8-4530-A9FF-3879C381A39E}" srcOrd="11" destOrd="0" presId="urn:microsoft.com/office/officeart/2005/8/layout/cycle2"/>
    <dgm:cxn modelId="{1FDD4CD8-7A1D-46D9-A451-06ADD4B532CE}" type="presParOf" srcId="{11383FD4-37A8-4530-A9FF-3879C381A39E}" destId="{4D65253A-26E3-4EDA-83B1-DA102B33797B}" srcOrd="0" destOrd="0" presId="urn:microsoft.com/office/officeart/2005/8/layout/cycle2"/>
    <dgm:cxn modelId="{7313C5F5-DCD0-43A7-8820-79C98C05FF77}" type="presParOf" srcId="{E9041908-429B-4AB1-8706-EFF607AB3117}" destId="{E89A16C3-45AA-4DA3-9B2D-0468288BBAE5}" srcOrd="12" destOrd="0" presId="urn:microsoft.com/office/officeart/2005/8/layout/cycle2"/>
    <dgm:cxn modelId="{047F6BA7-14A0-4950-9D60-486126231C3B}" type="presParOf" srcId="{E9041908-429B-4AB1-8706-EFF607AB3117}" destId="{B7B31E52-17B4-4B6D-A921-6E879ED5B19E}" srcOrd="13" destOrd="0" presId="urn:microsoft.com/office/officeart/2005/8/layout/cycle2"/>
    <dgm:cxn modelId="{83FCED70-FEAE-40EA-8BDD-7B353DC45A73}" type="presParOf" srcId="{B7B31E52-17B4-4B6D-A921-6E879ED5B19E}" destId="{9E566C70-96D7-45DB-B880-B2FD1181D4F4}" srcOrd="0" destOrd="0" presId="urn:microsoft.com/office/officeart/2005/8/layout/cycle2"/>
    <dgm:cxn modelId="{92820272-45F6-47F1-AA83-A45BEEEEB700}" type="presParOf" srcId="{E9041908-429B-4AB1-8706-EFF607AB3117}" destId="{7896FF08-C8BD-49AC-AD3D-77DFD7308E6D}" srcOrd="14" destOrd="0" presId="urn:microsoft.com/office/officeart/2005/8/layout/cycle2"/>
    <dgm:cxn modelId="{3DB63047-2B4C-4951-B7D7-D301B5B0A6C0}" type="presParOf" srcId="{E9041908-429B-4AB1-8706-EFF607AB3117}" destId="{697958CF-C0DF-43C1-A1A6-1C04D36A5682}" srcOrd="15" destOrd="0" presId="urn:microsoft.com/office/officeart/2005/8/layout/cycle2"/>
    <dgm:cxn modelId="{A6DD0607-A04B-496C-968E-20CDB823C081}" type="presParOf" srcId="{697958CF-C0DF-43C1-A1A6-1C04D36A5682}" destId="{8588191D-02A0-4BF8-AD44-DA237A5A0BB9}" srcOrd="0" destOrd="0" presId="urn:microsoft.com/office/officeart/2005/8/layout/cycle2"/>
    <dgm:cxn modelId="{D1B0B1FA-861B-471C-8AFF-AFC35D31D476}" type="presParOf" srcId="{E9041908-429B-4AB1-8706-EFF607AB3117}" destId="{6FDB3146-90C0-4F85-905F-29AD2504D261}" srcOrd="16" destOrd="0" presId="urn:microsoft.com/office/officeart/2005/8/layout/cycle2"/>
    <dgm:cxn modelId="{8C1A9E25-D5EC-4D9F-9C53-638E64E99C82}" type="presParOf" srcId="{E9041908-429B-4AB1-8706-EFF607AB3117}" destId="{9067D798-C18C-4466-8287-246DF58607DA}" srcOrd="17" destOrd="0" presId="urn:microsoft.com/office/officeart/2005/8/layout/cycle2"/>
    <dgm:cxn modelId="{6E8E6334-B285-44F2-AA6B-F11112703103}" type="presParOf" srcId="{9067D798-C18C-4466-8287-246DF58607DA}" destId="{678065B7-BEEA-4A64-9519-FFC4E15DB23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1B6675-16DA-4666-85C8-4E6CABFCA2C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CAB5A0-20AA-450B-B307-6F2D7CC46B95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TRIANGLE TRADE</a:t>
          </a:r>
        </a:p>
        <a:p>
          <a:r>
            <a:rPr lang="en-US" sz="2000" b="1" dirty="0">
              <a:solidFill>
                <a:schemeClr val="tx1"/>
              </a:solidFill>
            </a:rPr>
            <a:t>PUEBLO REVOLT</a:t>
          </a:r>
        </a:p>
        <a:p>
          <a:r>
            <a:rPr lang="en-US" sz="2000" b="1" dirty="0">
              <a:solidFill>
                <a:schemeClr val="tx1"/>
              </a:solidFill>
            </a:rPr>
            <a:t>FRENCH &amp;INDIAN WAR</a:t>
          </a:r>
        </a:p>
      </dgm:t>
    </dgm:pt>
    <dgm:pt modelId="{C524D7F3-4902-49D3-B680-F70C2ED21807}" type="parTrans" cxnId="{A9A33F68-70B4-4AE4-833B-741DD300255A}">
      <dgm:prSet/>
      <dgm:spPr/>
      <dgm:t>
        <a:bodyPr/>
        <a:lstStyle/>
        <a:p>
          <a:endParaRPr lang="en-US"/>
        </a:p>
      </dgm:t>
    </dgm:pt>
    <dgm:pt modelId="{EE5C66E0-7E2B-420B-AA39-52A7BD666DFD}" type="sibTrans" cxnId="{A9A33F68-70B4-4AE4-833B-741DD300255A}">
      <dgm:prSet/>
      <dgm:spPr/>
      <dgm:t>
        <a:bodyPr/>
        <a:lstStyle/>
        <a:p>
          <a:endParaRPr lang="en-US"/>
        </a:p>
      </dgm:t>
    </dgm:pt>
    <dgm:pt modelId="{B3FF7E3F-E77F-4F30-BA52-44318B23C8A6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REV. WAR, LA PURCH., EMBARGO</a:t>
          </a:r>
        </a:p>
        <a:p>
          <a:r>
            <a:rPr lang="en-US" sz="2000" b="1" dirty="0">
              <a:solidFill>
                <a:schemeClr val="tx1"/>
              </a:solidFill>
            </a:rPr>
            <a:t>XYZ AFFAIR</a:t>
          </a:r>
        </a:p>
      </dgm:t>
    </dgm:pt>
    <dgm:pt modelId="{3FE49E87-A484-49D5-94D5-BF1702A42B27}" type="parTrans" cxnId="{6CE35777-4340-4B5E-9A50-C64970A53C03}">
      <dgm:prSet/>
      <dgm:spPr/>
      <dgm:t>
        <a:bodyPr/>
        <a:lstStyle/>
        <a:p>
          <a:endParaRPr lang="en-US"/>
        </a:p>
      </dgm:t>
    </dgm:pt>
    <dgm:pt modelId="{1C653875-8967-4AFE-9C32-9926FBF9BDB6}" type="sibTrans" cxnId="{6CE35777-4340-4B5E-9A50-C64970A53C03}">
      <dgm:prSet/>
      <dgm:spPr/>
      <dgm:t>
        <a:bodyPr/>
        <a:lstStyle/>
        <a:p>
          <a:endParaRPr lang="en-US"/>
        </a:p>
      </dgm:t>
    </dgm:pt>
    <dgm:pt modelId="{3292CA15-F389-4731-9C9A-12F5DE9154EC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WAR 1812</a:t>
          </a:r>
        </a:p>
        <a:p>
          <a:r>
            <a:rPr lang="en-US" sz="1800" b="1" dirty="0">
              <a:solidFill>
                <a:schemeClr val="tx1"/>
              </a:solidFill>
            </a:rPr>
            <a:t>RUSH BAGOT TREATY</a:t>
          </a:r>
        </a:p>
        <a:p>
          <a:r>
            <a:rPr lang="en-US" sz="1800" b="1" dirty="0">
              <a:solidFill>
                <a:schemeClr val="tx1"/>
              </a:solidFill>
            </a:rPr>
            <a:t>MONROE DOCTRINE</a:t>
          </a:r>
        </a:p>
      </dgm:t>
    </dgm:pt>
    <dgm:pt modelId="{E6F551EE-E103-4F53-AA45-AAE3D8B84DA0}" type="parTrans" cxnId="{693BCF5D-A956-4787-8FF6-D3F95DBD4782}">
      <dgm:prSet/>
      <dgm:spPr/>
      <dgm:t>
        <a:bodyPr/>
        <a:lstStyle/>
        <a:p>
          <a:endParaRPr lang="en-US"/>
        </a:p>
      </dgm:t>
    </dgm:pt>
    <dgm:pt modelId="{3B83913F-51CD-45BA-AA58-74C2FACD5092}" type="sibTrans" cxnId="{693BCF5D-A956-4787-8FF6-D3F95DBD4782}">
      <dgm:prSet/>
      <dgm:spPr/>
      <dgm:t>
        <a:bodyPr/>
        <a:lstStyle/>
        <a:p>
          <a:endParaRPr lang="en-US"/>
        </a:p>
      </dgm:t>
    </dgm:pt>
    <dgm:pt modelId="{B229A290-B5CF-4011-95B2-06B1789B3C3B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TREATY OF GUADAPUPE HIDALGO</a:t>
          </a:r>
        </a:p>
        <a:p>
          <a:r>
            <a:rPr lang="en-US" sz="2000" b="1" dirty="0">
              <a:solidFill>
                <a:schemeClr val="tx1"/>
              </a:solidFill>
            </a:rPr>
            <a:t>TEXAS, WEBSTER-ASHBURTON TREATY</a:t>
          </a:r>
          <a:endParaRPr lang="en-US" sz="2400" b="1" dirty="0">
            <a:solidFill>
              <a:schemeClr val="tx1"/>
            </a:solidFill>
          </a:endParaRPr>
        </a:p>
        <a:p>
          <a:endParaRPr lang="en-US" sz="2400" b="1" dirty="0">
            <a:solidFill>
              <a:schemeClr val="tx1"/>
            </a:solidFill>
          </a:endParaRPr>
        </a:p>
      </dgm:t>
    </dgm:pt>
    <dgm:pt modelId="{46FC7190-C419-44A1-919C-BB71DFDF1081}" type="parTrans" cxnId="{79DE8673-7013-4CFA-9825-BD6C07BF1A63}">
      <dgm:prSet/>
      <dgm:spPr/>
      <dgm:t>
        <a:bodyPr/>
        <a:lstStyle/>
        <a:p>
          <a:endParaRPr lang="en-US"/>
        </a:p>
      </dgm:t>
    </dgm:pt>
    <dgm:pt modelId="{7D9B919B-7FB2-4BE7-8A10-9ED904F89F7A}" type="sibTrans" cxnId="{79DE8673-7013-4CFA-9825-BD6C07BF1A63}">
      <dgm:prSet/>
      <dgm:spPr/>
      <dgm:t>
        <a:bodyPr/>
        <a:lstStyle/>
        <a:p>
          <a:endParaRPr lang="en-US"/>
        </a:p>
      </dgm:t>
    </dgm:pt>
    <dgm:pt modelId="{605909E9-1334-468C-AF7D-CF5B48913893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OSTEND MANIFESTO, </a:t>
          </a:r>
        </a:p>
        <a:p>
          <a:r>
            <a:rPr lang="en-US" sz="2000" b="1" dirty="0">
              <a:solidFill>
                <a:schemeClr val="tx1"/>
              </a:solidFill>
            </a:rPr>
            <a:t>CIVIL WAR</a:t>
          </a:r>
        </a:p>
      </dgm:t>
    </dgm:pt>
    <dgm:pt modelId="{A94E04A4-80B3-4F6B-8A94-397E11F63C55}" type="parTrans" cxnId="{0B65BB52-9C82-488B-8EB1-84CD4E1DD498}">
      <dgm:prSet/>
      <dgm:spPr/>
      <dgm:t>
        <a:bodyPr/>
        <a:lstStyle/>
        <a:p>
          <a:endParaRPr lang="en-US"/>
        </a:p>
      </dgm:t>
    </dgm:pt>
    <dgm:pt modelId="{A62202E6-A2C0-4435-A8EC-5B9BADB0FF4E}" type="sibTrans" cxnId="{0B65BB52-9C82-488B-8EB1-84CD4E1DD498}">
      <dgm:prSet/>
      <dgm:spPr/>
      <dgm:t>
        <a:bodyPr/>
        <a:lstStyle/>
        <a:p>
          <a:endParaRPr lang="en-US"/>
        </a:p>
      </dgm:t>
    </dgm:pt>
    <dgm:pt modelId="{44991AB8-C5E5-4FEE-A7E9-818588E64D54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CHINESE EXCLUSION ACT</a:t>
          </a:r>
        </a:p>
        <a:p>
          <a:r>
            <a:rPr lang="en-US" sz="2000" b="1" dirty="0">
              <a:solidFill>
                <a:schemeClr val="tx1"/>
              </a:solidFill>
            </a:rPr>
            <a:t>KNIGHTS OF LABOR - STRIKES</a:t>
          </a:r>
        </a:p>
      </dgm:t>
    </dgm:pt>
    <dgm:pt modelId="{96AD4FC3-DA74-430C-82FA-0B356EA144C7}" type="parTrans" cxnId="{18107C87-EADA-40B5-979C-82AFE1ABE8B9}">
      <dgm:prSet/>
      <dgm:spPr/>
      <dgm:t>
        <a:bodyPr/>
        <a:lstStyle/>
        <a:p>
          <a:endParaRPr lang="en-US"/>
        </a:p>
      </dgm:t>
    </dgm:pt>
    <dgm:pt modelId="{CE05E7A2-5BFA-4AA9-B12E-6E03E94871F4}" type="sibTrans" cxnId="{18107C87-EADA-40B5-979C-82AFE1ABE8B9}">
      <dgm:prSet/>
      <dgm:spPr/>
      <dgm:t>
        <a:bodyPr/>
        <a:lstStyle/>
        <a:p>
          <a:endParaRPr lang="en-US"/>
        </a:p>
      </dgm:t>
    </dgm:pt>
    <dgm:pt modelId="{E030D6B8-FEF8-4F63-B5D9-C24FE7F88E63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OPEN DOOR NOTES</a:t>
          </a:r>
        </a:p>
        <a:p>
          <a:r>
            <a:rPr lang="en-US" sz="2000" b="1" dirty="0">
              <a:solidFill>
                <a:schemeClr val="tx1"/>
              </a:solidFill>
            </a:rPr>
            <a:t>TREATY OF PARIS 1898</a:t>
          </a:r>
        </a:p>
        <a:p>
          <a:r>
            <a:rPr lang="en-US" sz="2000" b="1" dirty="0">
              <a:solidFill>
                <a:schemeClr val="tx1"/>
              </a:solidFill>
            </a:rPr>
            <a:t>GENTLEMAN’S AGREEMENT 1907</a:t>
          </a:r>
        </a:p>
      </dgm:t>
    </dgm:pt>
    <dgm:pt modelId="{1D3C11CA-D4C3-4281-AFD0-B620D281DD4F}" type="parTrans" cxnId="{B1296137-302D-4B6C-A5C3-C450B10B82AF}">
      <dgm:prSet/>
      <dgm:spPr/>
      <dgm:t>
        <a:bodyPr/>
        <a:lstStyle/>
        <a:p>
          <a:endParaRPr lang="en-US"/>
        </a:p>
      </dgm:t>
    </dgm:pt>
    <dgm:pt modelId="{1ADFE441-02D9-4AFA-BF47-8C779909BC53}" type="sibTrans" cxnId="{B1296137-302D-4B6C-A5C3-C450B10B82AF}">
      <dgm:prSet/>
      <dgm:spPr/>
      <dgm:t>
        <a:bodyPr/>
        <a:lstStyle/>
        <a:p>
          <a:endParaRPr lang="en-US"/>
        </a:p>
      </dgm:t>
    </dgm:pt>
    <dgm:pt modelId="{6E9A314E-F95F-42BA-9F4E-64F635A091AD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WWI, KELLOG-BRIAND, PANCHO VILLA, WWII, MARSHALL PLAN, TRUMAN DOCT, </a:t>
          </a:r>
        </a:p>
        <a:p>
          <a:r>
            <a:rPr lang="en-US" sz="1800" b="1" dirty="0">
              <a:solidFill>
                <a:schemeClr val="tx1"/>
              </a:solidFill>
            </a:rPr>
            <a:t>U-2 INCIDENT, CONTAINMENT, NATO, VIETNAM, CUBAN MISSLE</a:t>
          </a:r>
        </a:p>
      </dgm:t>
    </dgm:pt>
    <dgm:pt modelId="{CE6DBFE4-4797-4640-8C88-F42A2DE4C115}" type="parTrans" cxnId="{9456F057-2CCE-419C-AEB8-75F3078AE2CC}">
      <dgm:prSet/>
      <dgm:spPr/>
      <dgm:t>
        <a:bodyPr/>
        <a:lstStyle/>
        <a:p>
          <a:endParaRPr lang="en-US"/>
        </a:p>
      </dgm:t>
    </dgm:pt>
    <dgm:pt modelId="{AFC52B36-D576-4D82-8CA1-3F603D525FE0}" type="sibTrans" cxnId="{9456F057-2CCE-419C-AEB8-75F3078AE2CC}">
      <dgm:prSet/>
      <dgm:spPr/>
      <dgm:t>
        <a:bodyPr/>
        <a:lstStyle/>
        <a:p>
          <a:endParaRPr lang="en-US"/>
        </a:p>
      </dgm:t>
    </dgm:pt>
    <dgm:pt modelId="{E72CC14F-8C78-4435-9F47-B257FB3D447A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NAFTA, IRANIAN HOSTAGE, IRAN-CONTRA, DÉTENTE, CAMP DAVID  ACCORD, NEW WORLD ORDER</a:t>
          </a:r>
        </a:p>
      </dgm:t>
    </dgm:pt>
    <dgm:pt modelId="{BBFEB9DD-A5B3-4E6F-A587-70D896CC490F}" type="parTrans" cxnId="{90CAB806-3EF6-4A1E-97AB-E2631E9E9933}">
      <dgm:prSet/>
      <dgm:spPr/>
      <dgm:t>
        <a:bodyPr/>
        <a:lstStyle/>
        <a:p>
          <a:endParaRPr lang="en-US"/>
        </a:p>
      </dgm:t>
    </dgm:pt>
    <dgm:pt modelId="{5CD6B2FE-8360-490D-AA30-445196021265}" type="sibTrans" cxnId="{90CAB806-3EF6-4A1E-97AB-E2631E9E9933}">
      <dgm:prSet/>
      <dgm:spPr/>
      <dgm:t>
        <a:bodyPr/>
        <a:lstStyle/>
        <a:p>
          <a:endParaRPr lang="en-US"/>
        </a:p>
      </dgm:t>
    </dgm:pt>
    <dgm:pt modelId="{D7D692E8-5156-4E01-A545-03009C55E73E}" type="pres">
      <dgm:prSet presAssocID="{891B6675-16DA-4666-85C8-4E6CABFCA2C4}" presName="cycle" presStyleCnt="0">
        <dgm:presLayoutVars>
          <dgm:dir/>
          <dgm:resizeHandles val="exact"/>
        </dgm:presLayoutVars>
      </dgm:prSet>
      <dgm:spPr/>
    </dgm:pt>
    <dgm:pt modelId="{2676916B-84F5-48EE-B995-F041329E5130}" type="pres">
      <dgm:prSet presAssocID="{9DCAB5A0-20AA-450B-B307-6F2D7CC46B95}" presName="node" presStyleLbl="node1" presStyleIdx="0" presStyleCnt="9" custScaleX="239408" custScaleY="124163" custRadScaleRad="95981" custRadScaleInc="2135">
        <dgm:presLayoutVars>
          <dgm:bulletEnabled val="1"/>
        </dgm:presLayoutVars>
      </dgm:prSet>
      <dgm:spPr/>
    </dgm:pt>
    <dgm:pt modelId="{CCEBFB2F-742D-4379-8E62-1BB3AB7284D5}" type="pres">
      <dgm:prSet presAssocID="{EE5C66E0-7E2B-420B-AA39-52A7BD666DFD}" presName="sibTrans" presStyleLbl="sibTrans2D1" presStyleIdx="0" presStyleCnt="9"/>
      <dgm:spPr/>
    </dgm:pt>
    <dgm:pt modelId="{39D81585-BB25-4433-AF25-FAC916997C72}" type="pres">
      <dgm:prSet presAssocID="{EE5C66E0-7E2B-420B-AA39-52A7BD666DFD}" presName="connectorText" presStyleLbl="sibTrans2D1" presStyleIdx="0" presStyleCnt="9"/>
      <dgm:spPr/>
    </dgm:pt>
    <dgm:pt modelId="{78FA9D29-BB96-4251-A2C2-3F314A0C7377}" type="pres">
      <dgm:prSet presAssocID="{B3FF7E3F-E77F-4F30-BA52-44318B23C8A6}" presName="node" presStyleLbl="node1" presStyleIdx="1" presStyleCnt="9" custScaleX="236603" custRadScaleRad="180218" custRadScaleInc="51542">
        <dgm:presLayoutVars>
          <dgm:bulletEnabled val="1"/>
        </dgm:presLayoutVars>
      </dgm:prSet>
      <dgm:spPr/>
    </dgm:pt>
    <dgm:pt modelId="{5DBE1643-2546-4B01-8638-0D7A084C8B7C}" type="pres">
      <dgm:prSet presAssocID="{1C653875-8967-4AFE-9C32-9926FBF9BDB6}" presName="sibTrans" presStyleLbl="sibTrans2D1" presStyleIdx="1" presStyleCnt="9"/>
      <dgm:spPr/>
    </dgm:pt>
    <dgm:pt modelId="{9D3D0420-F0FA-429C-BCE0-B96F7A67A8A7}" type="pres">
      <dgm:prSet presAssocID="{1C653875-8967-4AFE-9C32-9926FBF9BDB6}" presName="connectorText" presStyleLbl="sibTrans2D1" presStyleIdx="1" presStyleCnt="9"/>
      <dgm:spPr/>
    </dgm:pt>
    <dgm:pt modelId="{F8975822-FF8A-454F-B70E-4E6F39547925}" type="pres">
      <dgm:prSet presAssocID="{3292CA15-F389-4731-9C9A-12F5DE9154EC}" presName="node" presStyleLbl="node1" presStyleIdx="2" presStyleCnt="9" custScaleX="177729" custScaleY="147114" custRadScaleRad="68854" custRadScaleInc="-142324">
        <dgm:presLayoutVars>
          <dgm:bulletEnabled val="1"/>
        </dgm:presLayoutVars>
      </dgm:prSet>
      <dgm:spPr/>
    </dgm:pt>
    <dgm:pt modelId="{48F9A1D7-1F09-4754-AE30-4E9EE7423C5B}" type="pres">
      <dgm:prSet presAssocID="{3B83913F-51CD-45BA-AA58-74C2FACD5092}" presName="sibTrans" presStyleLbl="sibTrans2D1" presStyleIdx="2" presStyleCnt="9"/>
      <dgm:spPr/>
    </dgm:pt>
    <dgm:pt modelId="{616EB1C9-EFB4-46DF-87EA-CC395F98F895}" type="pres">
      <dgm:prSet presAssocID="{3B83913F-51CD-45BA-AA58-74C2FACD5092}" presName="connectorText" presStyleLbl="sibTrans2D1" presStyleIdx="2" presStyleCnt="9"/>
      <dgm:spPr/>
    </dgm:pt>
    <dgm:pt modelId="{CDC2FFF0-F306-4824-BCEC-C5634DB4C5D4}" type="pres">
      <dgm:prSet presAssocID="{B229A290-B5CF-4011-95B2-06B1789B3C3B}" presName="node" presStyleLbl="node1" presStyleIdx="3" presStyleCnt="9" custScaleX="193876" custScaleY="223640" custRadScaleRad="171902" custRadScaleInc="-164487">
        <dgm:presLayoutVars>
          <dgm:bulletEnabled val="1"/>
        </dgm:presLayoutVars>
      </dgm:prSet>
      <dgm:spPr/>
    </dgm:pt>
    <dgm:pt modelId="{7BE3F657-ADC1-4099-AB4A-B19D7C6244A2}" type="pres">
      <dgm:prSet presAssocID="{7D9B919B-7FB2-4BE7-8A10-9ED904F89F7A}" presName="sibTrans" presStyleLbl="sibTrans2D1" presStyleIdx="3" presStyleCnt="9"/>
      <dgm:spPr/>
    </dgm:pt>
    <dgm:pt modelId="{5656603D-CB2F-4300-B4B2-0FC756F16559}" type="pres">
      <dgm:prSet presAssocID="{7D9B919B-7FB2-4BE7-8A10-9ED904F89F7A}" presName="connectorText" presStyleLbl="sibTrans2D1" presStyleIdx="3" presStyleCnt="9"/>
      <dgm:spPr/>
    </dgm:pt>
    <dgm:pt modelId="{01CF9D23-745E-446A-8F10-06F2304E1D2C}" type="pres">
      <dgm:prSet presAssocID="{605909E9-1334-468C-AF7D-CF5B48913893}" presName="node" presStyleLbl="node1" presStyleIdx="4" presStyleCnt="9" custScaleX="165003" custRadScaleRad="173120" custRadScaleInc="-223194">
        <dgm:presLayoutVars>
          <dgm:bulletEnabled val="1"/>
        </dgm:presLayoutVars>
      </dgm:prSet>
      <dgm:spPr/>
    </dgm:pt>
    <dgm:pt modelId="{9C5DD04C-9E97-4FE0-8565-986E718A9B81}" type="pres">
      <dgm:prSet presAssocID="{A62202E6-A2C0-4435-A8EC-5B9BADB0FF4E}" presName="sibTrans" presStyleLbl="sibTrans2D1" presStyleIdx="4" presStyleCnt="9"/>
      <dgm:spPr/>
    </dgm:pt>
    <dgm:pt modelId="{10C6BCF1-0D56-49FE-9947-99560AD3873C}" type="pres">
      <dgm:prSet presAssocID="{A62202E6-A2C0-4435-A8EC-5B9BADB0FF4E}" presName="connectorText" presStyleLbl="sibTrans2D1" presStyleIdx="4" presStyleCnt="9"/>
      <dgm:spPr/>
    </dgm:pt>
    <dgm:pt modelId="{0137BD5F-1D4D-48FE-9777-127371B9DAA4}" type="pres">
      <dgm:prSet presAssocID="{44991AB8-C5E5-4FEE-A7E9-818588E64D54}" presName="node" presStyleLbl="node1" presStyleIdx="5" presStyleCnt="9" custScaleX="255580" custScaleY="134652" custRadScaleRad="85534" custRadScaleInc="-205917">
        <dgm:presLayoutVars>
          <dgm:bulletEnabled val="1"/>
        </dgm:presLayoutVars>
      </dgm:prSet>
      <dgm:spPr/>
    </dgm:pt>
    <dgm:pt modelId="{C9365885-A92D-495B-8768-12FB279DCFDE}" type="pres">
      <dgm:prSet presAssocID="{CE05E7A2-5BFA-4AA9-B12E-6E03E94871F4}" presName="sibTrans" presStyleLbl="sibTrans2D1" presStyleIdx="5" presStyleCnt="9"/>
      <dgm:spPr/>
    </dgm:pt>
    <dgm:pt modelId="{C86398E3-774F-4D18-9D22-9651123FBE62}" type="pres">
      <dgm:prSet presAssocID="{CE05E7A2-5BFA-4AA9-B12E-6E03E94871F4}" presName="connectorText" presStyleLbl="sibTrans2D1" presStyleIdx="5" presStyleCnt="9"/>
      <dgm:spPr/>
    </dgm:pt>
    <dgm:pt modelId="{CD611413-76C6-4D14-82AC-495548CAE06D}" type="pres">
      <dgm:prSet presAssocID="{E030D6B8-FEF8-4F63-B5D9-C24FE7F88E63}" presName="node" presStyleLbl="node1" presStyleIdx="6" presStyleCnt="9" custScaleX="217566" custScaleY="172660" custRadScaleRad="197816" custRadScaleInc="-127471">
        <dgm:presLayoutVars>
          <dgm:bulletEnabled val="1"/>
        </dgm:presLayoutVars>
      </dgm:prSet>
      <dgm:spPr/>
    </dgm:pt>
    <dgm:pt modelId="{B47D3D4A-273C-4005-934B-8DFD5C1C2B51}" type="pres">
      <dgm:prSet presAssocID="{1ADFE441-02D9-4AFA-BF47-8C779909BC53}" presName="sibTrans" presStyleLbl="sibTrans2D1" presStyleIdx="6" presStyleCnt="9"/>
      <dgm:spPr/>
    </dgm:pt>
    <dgm:pt modelId="{26E4DFC1-9DA6-4A60-B657-C37B42E5CDA6}" type="pres">
      <dgm:prSet presAssocID="{1ADFE441-02D9-4AFA-BF47-8C779909BC53}" presName="connectorText" presStyleLbl="sibTrans2D1" presStyleIdx="6" presStyleCnt="9"/>
      <dgm:spPr/>
    </dgm:pt>
    <dgm:pt modelId="{499B3222-029E-4BFA-8740-C1BF655C326C}" type="pres">
      <dgm:prSet presAssocID="{6E9A314E-F95F-42BA-9F4E-64F635A091AD}" presName="node" presStyleLbl="node1" presStyleIdx="7" presStyleCnt="9" custScaleX="397393" custScaleY="138503" custRadScaleRad="172971" custRadScaleInc="-44759">
        <dgm:presLayoutVars>
          <dgm:bulletEnabled val="1"/>
        </dgm:presLayoutVars>
      </dgm:prSet>
      <dgm:spPr/>
    </dgm:pt>
    <dgm:pt modelId="{21E7673C-B10D-4177-94A3-997B0C57B68C}" type="pres">
      <dgm:prSet presAssocID="{AFC52B36-D576-4D82-8CA1-3F603D525FE0}" presName="sibTrans" presStyleLbl="sibTrans2D1" presStyleIdx="7" presStyleCnt="9"/>
      <dgm:spPr/>
    </dgm:pt>
    <dgm:pt modelId="{302050A8-8FE5-4568-9810-95DC61DE5834}" type="pres">
      <dgm:prSet presAssocID="{AFC52B36-D576-4D82-8CA1-3F603D525FE0}" presName="connectorText" presStyleLbl="sibTrans2D1" presStyleIdx="7" presStyleCnt="9"/>
      <dgm:spPr/>
    </dgm:pt>
    <dgm:pt modelId="{42EBD9C1-893B-48EB-A7B5-546F05AB5DE2}" type="pres">
      <dgm:prSet presAssocID="{E72CC14F-8C78-4435-9F47-B257FB3D447A}" presName="node" presStyleLbl="node1" presStyleIdx="8" presStyleCnt="9" custScaleX="287474" custScaleY="138503" custRadScaleRad="181686" custRadScaleInc="-99983">
        <dgm:presLayoutVars>
          <dgm:bulletEnabled val="1"/>
        </dgm:presLayoutVars>
      </dgm:prSet>
      <dgm:spPr/>
    </dgm:pt>
    <dgm:pt modelId="{6174E9D9-402E-4103-A38B-995369FFB009}" type="pres">
      <dgm:prSet presAssocID="{5CD6B2FE-8360-490D-AA30-445196021265}" presName="sibTrans" presStyleLbl="sibTrans2D1" presStyleIdx="8" presStyleCnt="9"/>
      <dgm:spPr/>
    </dgm:pt>
    <dgm:pt modelId="{152A8261-B0A6-4C26-8250-A6B310E367E9}" type="pres">
      <dgm:prSet presAssocID="{5CD6B2FE-8360-490D-AA30-445196021265}" presName="connectorText" presStyleLbl="sibTrans2D1" presStyleIdx="8" presStyleCnt="9"/>
      <dgm:spPr/>
    </dgm:pt>
  </dgm:ptLst>
  <dgm:cxnLst>
    <dgm:cxn modelId="{16AB5B00-46B2-40C0-A716-E8B4833429F2}" type="presOf" srcId="{1ADFE441-02D9-4AFA-BF47-8C779909BC53}" destId="{B47D3D4A-273C-4005-934B-8DFD5C1C2B51}" srcOrd="0" destOrd="0" presId="urn:microsoft.com/office/officeart/2005/8/layout/cycle2"/>
    <dgm:cxn modelId="{FE16A501-0550-4964-BD79-2219CC8B13E9}" type="presOf" srcId="{1C653875-8967-4AFE-9C32-9926FBF9BDB6}" destId="{5DBE1643-2546-4B01-8638-0D7A084C8B7C}" srcOrd="0" destOrd="0" presId="urn:microsoft.com/office/officeart/2005/8/layout/cycle2"/>
    <dgm:cxn modelId="{90CAB806-3EF6-4A1E-97AB-E2631E9E9933}" srcId="{891B6675-16DA-4666-85C8-4E6CABFCA2C4}" destId="{E72CC14F-8C78-4435-9F47-B257FB3D447A}" srcOrd="8" destOrd="0" parTransId="{BBFEB9DD-A5B3-4E6F-A587-70D896CC490F}" sibTransId="{5CD6B2FE-8360-490D-AA30-445196021265}"/>
    <dgm:cxn modelId="{AF49630C-DDC3-44FA-BB19-F7FEC7524074}" type="presOf" srcId="{EE5C66E0-7E2B-420B-AA39-52A7BD666DFD}" destId="{39D81585-BB25-4433-AF25-FAC916997C72}" srcOrd="1" destOrd="0" presId="urn:microsoft.com/office/officeart/2005/8/layout/cycle2"/>
    <dgm:cxn modelId="{2B84FF2A-2666-4981-B8E3-C6BBC6EDB024}" type="presOf" srcId="{7D9B919B-7FB2-4BE7-8A10-9ED904F89F7A}" destId="{7BE3F657-ADC1-4099-AB4A-B19D7C6244A2}" srcOrd="0" destOrd="0" presId="urn:microsoft.com/office/officeart/2005/8/layout/cycle2"/>
    <dgm:cxn modelId="{B7E1092F-0DFB-482C-8CCE-55808A5B6618}" type="presOf" srcId="{E72CC14F-8C78-4435-9F47-B257FB3D447A}" destId="{42EBD9C1-893B-48EB-A7B5-546F05AB5DE2}" srcOrd="0" destOrd="0" presId="urn:microsoft.com/office/officeart/2005/8/layout/cycle2"/>
    <dgm:cxn modelId="{B1296137-302D-4B6C-A5C3-C450B10B82AF}" srcId="{891B6675-16DA-4666-85C8-4E6CABFCA2C4}" destId="{E030D6B8-FEF8-4F63-B5D9-C24FE7F88E63}" srcOrd="6" destOrd="0" parTransId="{1D3C11CA-D4C3-4281-AFD0-B620D281DD4F}" sibTransId="{1ADFE441-02D9-4AFA-BF47-8C779909BC53}"/>
    <dgm:cxn modelId="{62DCFC3A-1B0E-46E6-9C86-B7D4E050F229}" type="presOf" srcId="{AFC52B36-D576-4D82-8CA1-3F603D525FE0}" destId="{302050A8-8FE5-4568-9810-95DC61DE5834}" srcOrd="1" destOrd="0" presId="urn:microsoft.com/office/officeart/2005/8/layout/cycle2"/>
    <dgm:cxn modelId="{693BCF5D-A956-4787-8FF6-D3F95DBD4782}" srcId="{891B6675-16DA-4666-85C8-4E6CABFCA2C4}" destId="{3292CA15-F389-4731-9C9A-12F5DE9154EC}" srcOrd="2" destOrd="0" parTransId="{E6F551EE-E103-4F53-AA45-AAE3D8B84DA0}" sibTransId="{3B83913F-51CD-45BA-AA58-74C2FACD5092}"/>
    <dgm:cxn modelId="{1474C262-2616-4A78-B1B7-4E80D68BA4B7}" type="presOf" srcId="{6E9A314E-F95F-42BA-9F4E-64F635A091AD}" destId="{499B3222-029E-4BFA-8740-C1BF655C326C}" srcOrd="0" destOrd="0" presId="urn:microsoft.com/office/officeart/2005/8/layout/cycle2"/>
    <dgm:cxn modelId="{A9A33F68-70B4-4AE4-833B-741DD300255A}" srcId="{891B6675-16DA-4666-85C8-4E6CABFCA2C4}" destId="{9DCAB5A0-20AA-450B-B307-6F2D7CC46B95}" srcOrd="0" destOrd="0" parTransId="{C524D7F3-4902-49D3-B680-F70C2ED21807}" sibTransId="{EE5C66E0-7E2B-420B-AA39-52A7BD666DFD}"/>
    <dgm:cxn modelId="{B1DABF4D-7369-4919-A8EC-E7647E49CDEB}" type="presOf" srcId="{B229A290-B5CF-4011-95B2-06B1789B3C3B}" destId="{CDC2FFF0-F306-4824-BCEC-C5634DB4C5D4}" srcOrd="0" destOrd="0" presId="urn:microsoft.com/office/officeart/2005/8/layout/cycle2"/>
    <dgm:cxn modelId="{66E8C34E-CEDB-43CD-8E63-B8D1688610FB}" type="presOf" srcId="{A62202E6-A2C0-4435-A8EC-5B9BADB0FF4E}" destId="{10C6BCF1-0D56-49FE-9947-99560AD3873C}" srcOrd="1" destOrd="0" presId="urn:microsoft.com/office/officeart/2005/8/layout/cycle2"/>
    <dgm:cxn modelId="{1774A951-B7E7-44A8-A244-6F259F314747}" type="presOf" srcId="{1ADFE441-02D9-4AFA-BF47-8C779909BC53}" destId="{26E4DFC1-9DA6-4A60-B657-C37B42E5CDA6}" srcOrd="1" destOrd="0" presId="urn:microsoft.com/office/officeart/2005/8/layout/cycle2"/>
    <dgm:cxn modelId="{0B65BB52-9C82-488B-8EB1-84CD4E1DD498}" srcId="{891B6675-16DA-4666-85C8-4E6CABFCA2C4}" destId="{605909E9-1334-468C-AF7D-CF5B48913893}" srcOrd="4" destOrd="0" parTransId="{A94E04A4-80B3-4F6B-8A94-397E11F63C55}" sibTransId="{A62202E6-A2C0-4435-A8EC-5B9BADB0FF4E}"/>
    <dgm:cxn modelId="{79DE8673-7013-4CFA-9825-BD6C07BF1A63}" srcId="{891B6675-16DA-4666-85C8-4E6CABFCA2C4}" destId="{B229A290-B5CF-4011-95B2-06B1789B3C3B}" srcOrd="3" destOrd="0" parTransId="{46FC7190-C419-44A1-919C-BB71DFDF1081}" sibTransId="{7D9B919B-7FB2-4BE7-8A10-9ED904F89F7A}"/>
    <dgm:cxn modelId="{6CE35777-4340-4B5E-9A50-C64970A53C03}" srcId="{891B6675-16DA-4666-85C8-4E6CABFCA2C4}" destId="{B3FF7E3F-E77F-4F30-BA52-44318B23C8A6}" srcOrd="1" destOrd="0" parTransId="{3FE49E87-A484-49D5-94D5-BF1702A42B27}" sibTransId="{1C653875-8967-4AFE-9C32-9926FBF9BDB6}"/>
    <dgm:cxn modelId="{9456F057-2CCE-419C-AEB8-75F3078AE2CC}" srcId="{891B6675-16DA-4666-85C8-4E6CABFCA2C4}" destId="{6E9A314E-F95F-42BA-9F4E-64F635A091AD}" srcOrd="7" destOrd="0" parTransId="{CE6DBFE4-4797-4640-8C88-F42A2DE4C115}" sibTransId="{AFC52B36-D576-4D82-8CA1-3F603D525FE0}"/>
    <dgm:cxn modelId="{3D7CDD59-DE45-4C4C-960A-D4BA431D518E}" type="presOf" srcId="{A62202E6-A2C0-4435-A8EC-5B9BADB0FF4E}" destId="{9C5DD04C-9E97-4FE0-8565-986E718A9B81}" srcOrd="0" destOrd="0" presId="urn:microsoft.com/office/officeart/2005/8/layout/cycle2"/>
    <dgm:cxn modelId="{18107C87-EADA-40B5-979C-82AFE1ABE8B9}" srcId="{891B6675-16DA-4666-85C8-4E6CABFCA2C4}" destId="{44991AB8-C5E5-4FEE-A7E9-818588E64D54}" srcOrd="5" destOrd="0" parTransId="{96AD4FC3-DA74-430C-82FA-0B356EA144C7}" sibTransId="{CE05E7A2-5BFA-4AA9-B12E-6E03E94871F4}"/>
    <dgm:cxn modelId="{84152291-2CA4-46F8-8E16-92323897FF65}" type="presOf" srcId="{891B6675-16DA-4666-85C8-4E6CABFCA2C4}" destId="{D7D692E8-5156-4E01-A545-03009C55E73E}" srcOrd="0" destOrd="0" presId="urn:microsoft.com/office/officeart/2005/8/layout/cycle2"/>
    <dgm:cxn modelId="{CC913498-8EEB-4C56-8FAD-CC1A95ADB9D3}" type="presOf" srcId="{44991AB8-C5E5-4FEE-A7E9-818588E64D54}" destId="{0137BD5F-1D4D-48FE-9777-127371B9DAA4}" srcOrd="0" destOrd="0" presId="urn:microsoft.com/office/officeart/2005/8/layout/cycle2"/>
    <dgm:cxn modelId="{3164AF9D-2DBA-436E-88ED-D787DD5F08E7}" type="presOf" srcId="{605909E9-1334-468C-AF7D-CF5B48913893}" destId="{01CF9D23-745E-446A-8F10-06F2304E1D2C}" srcOrd="0" destOrd="0" presId="urn:microsoft.com/office/officeart/2005/8/layout/cycle2"/>
    <dgm:cxn modelId="{C3DF80AE-CB01-4D96-B038-A641F5FDB8FC}" type="presOf" srcId="{1C653875-8967-4AFE-9C32-9926FBF9BDB6}" destId="{9D3D0420-F0FA-429C-BCE0-B96F7A67A8A7}" srcOrd="1" destOrd="0" presId="urn:microsoft.com/office/officeart/2005/8/layout/cycle2"/>
    <dgm:cxn modelId="{B69F9AB0-5F9A-4446-B7C0-B5F11524EFF3}" type="presOf" srcId="{9DCAB5A0-20AA-450B-B307-6F2D7CC46B95}" destId="{2676916B-84F5-48EE-B995-F041329E5130}" srcOrd="0" destOrd="0" presId="urn:microsoft.com/office/officeart/2005/8/layout/cycle2"/>
    <dgm:cxn modelId="{B0514FB4-2E73-4950-AEEA-8F83EE3F669B}" type="presOf" srcId="{CE05E7A2-5BFA-4AA9-B12E-6E03E94871F4}" destId="{C9365885-A92D-495B-8768-12FB279DCFDE}" srcOrd="0" destOrd="0" presId="urn:microsoft.com/office/officeart/2005/8/layout/cycle2"/>
    <dgm:cxn modelId="{14C85CB9-55B7-4A46-AF9D-1B30AEF39DBC}" type="presOf" srcId="{EE5C66E0-7E2B-420B-AA39-52A7BD666DFD}" destId="{CCEBFB2F-742D-4379-8E62-1BB3AB7284D5}" srcOrd="0" destOrd="0" presId="urn:microsoft.com/office/officeart/2005/8/layout/cycle2"/>
    <dgm:cxn modelId="{C4894DBE-F004-475F-8B6C-501930613E71}" type="presOf" srcId="{AFC52B36-D576-4D82-8CA1-3F603D525FE0}" destId="{21E7673C-B10D-4177-94A3-997B0C57B68C}" srcOrd="0" destOrd="0" presId="urn:microsoft.com/office/officeart/2005/8/layout/cycle2"/>
    <dgm:cxn modelId="{54CCA8BF-4511-4F40-B96B-C50FA98EF53E}" type="presOf" srcId="{3292CA15-F389-4731-9C9A-12F5DE9154EC}" destId="{F8975822-FF8A-454F-B70E-4E6F39547925}" srcOrd="0" destOrd="0" presId="urn:microsoft.com/office/officeart/2005/8/layout/cycle2"/>
    <dgm:cxn modelId="{6A845BC1-A691-43AC-B812-42AB5A635517}" type="presOf" srcId="{CE05E7A2-5BFA-4AA9-B12E-6E03E94871F4}" destId="{C86398E3-774F-4D18-9D22-9651123FBE62}" srcOrd="1" destOrd="0" presId="urn:microsoft.com/office/officeart/2005/8/layout/cycle2"/>
    <dgm:cxn modelId="{B5177AC5-489A-4C00-93E1-F5BB66C45E5E}" type="presOf" srcId="{5CD6B2FE-8360-490D-AA30-445196021265}" destId="{152A8261-B0A6-4C26-8250-A6B310E367E9}" srcOrd="1" destOrd="0" presId="urn:microsoft.com/office/officeart/2005/8/layout/cycle2"/>
    <dgm:cxn modelId="{BAAA2DC6-E443-420B-8728-54C8187E39A9}" type="presOf" srcId="{3B83913F-51CD-45BA-AA58-74C2FACD5092}" destId="{48F9A1D7-1F09-4754-AE30-4E9EE7423C5B}" srcOrd="0" destOrd="0" presId="urn:microsoft.com/office/officeart/2005/8/layout/cycle2"/>
    <dgm:cxn modelId="{3123A0C9-820B-41EC-9D33-7B461607A8EA}" type="presOf" srcId="{7D9B919B-7FB2-4BE7-8A10-9ED904F89F7A}" destId="{5656603D-CB2F-4300-B4B2-0FC756F16559}" srcOrd="1" destOrd="0" presId="urn:microsoft.com/office/officeart/2005/8/layout/cycle2"/>
    <dgm:cxn modelId="{1F1BDBD2-F05B-4696-A83F-0B9C7877879D}" type="presOf" srcId="{5CD6B2FE-8360-490D-AA30-445196021265}" destId="{6174E9D9-402E-4103-A38B-995369FFB009}" srcOrd="0" destOrd="0" presId="urn:microsoft.com/office/officeart/2005/8/layout/cycle2"/>
    <dgm:cxn modelId="{462D8ADB-DF0C-4C85-8953-4915B36792C5}" type="presOf" srcId="{E030D6B8-FEF8-4F63-B5D9-C24FE7F88E63}" destId="{CD611413-76C6-4D14-82AC-495548CAE06D}" srcOrd="0" destOrd="0" presId="urn:microsoft.com/office/officeart/2005/8/layout/cycle2"/>
    <dgm:cxn modelId="{44C856EA-002F-4CD1-9BDB-F3B2483924CA}" type="presOf" srcId="{3B83913F-51CD-45BA-AA58-74C2FACD5092}" destId="{616EB1C9-EFB4-46DF-87EA-CC395F98F895}" srcOrd="1" destOrd="0" presId="urn:microsoft.com/office/officeart/2005/8/layout/cycle2"/>
    <dgm:cxn modelId="{49CFEEF1-A3E3-445D-88F1-263254DD70DC}" type="presOf" srcId="{B3FF7E3F-E77F-4F30-BA52-44318B23C8A6}" destId="{78FA9D29-BB96-4251-A2C2-3F314A0C7377}" srcOrd="0" destOrd="0" presId="urn:microsoft.com/office/officeart/2005/8/layout/cycle2"/>
    <dgm:cxn modelId="{530903EF-6F09-48B5-95AA-16D780660E3A}" type="presParOf" srcId="{D7D692E8-5156-4E01-A545-03009C55E73E}" destId="{2676916B-84F5-48EE-B995-F041329E5130}" srcOrd="0" destOrd="0" presId="urn:microsoft.com/office/officeart/2005/8/layout/cycle2"/>
    <dgm:cxn modelId="{1E38F978-01F2-486B-9611-C026F8901600}" type="presParOf" srcId="{D7D692E8-5156-4E01-A545-03009C55E73E}" destId="{CCEBFB2F-742D-4379-8E62-1BB3AB7284D5}" srcOrd="1" destOrd="0" presId="urn:microsoft.com/office/officeart/2005/8/layout/cycle2"/>
    <dgm:cxn modelId="{CCCE2568-0B26-4F17-9DD7-254C28A318B9}" type="presParOf" srcId="{CCEBFB2F-742D-4379-8E62-1BB3AB7284D5}" destId="{39D81585-BB25-4433-AF25-FAC916997C72}" srcOrd="0" destOrd="0" presId="urn:microsoft.com/office/officeart/2005/8/layout/cycle2"/>
    <dgm:cxn modelId="{73FF42CE-F76B-4B78-A608-51FD217FDB8A}" type="presParOf" srcId="{D7D692E8-5156-4E01-A545-03009C55E73E}" destId="{78FA9D29-BB96-4251-A2C2-3F314A0C7377}" srcOrd="2" destOrd="0" presId="urn:microsoft.com/office/officeart/2005/8/layout/cycle2"/>
    <dgm:cxn modelId="{E828EB4C-3C6B-4123-A5FE-EB35F584DBD5}" type="presParOf" srcId="{D7D692E8-5156-4E01-A545-03009C55E73E}" destId="{5DBE1643-2546-4B01-8638-0D7A084C8B7C}" srcOrd="3" destOrd="0" presId="urn:microsoft.com/office/officeart/2005/8/layout/cycle2"/>
    <dgm:cxn modelId="{765BF96F-BC8A-4B08-8C2C-007677133A95}" type="presParOf" srcId="{5DBE1643-2546-4B01-8638-0D7A084C8B7C}" destId="{9D3D0420-F0FA-429C-BCE0-B96F7A67A8A7}" srcOrd="0" destOrd="0" presId="urn:microsoft.com/office/officeart/2005/8/layout/cycle2"/>
    <dgm:cxn modelId="{3FC2E862-57B7-4D9C-9416-2438CDF98C49}" type="presParOf" srcId="{D7D692E8-5156-4E01-A545-03009C55E73E}" destId="{F8975822-FF8A-454F-B70E-4E6F39547925}" srcOrd="4" destOrd="0" presId="urn:microsoft.com/office/officeart/2005/8/layout/cycle2"/>
    <dgm:cxn modelId="{15D5D9E1-85E3-4973-AA27-3DA614815711}" type="presParOf" srcId="{D7D692E8-5156-4E01-A545-03009C55E73E}" destId="{48F9A1D7-1F09-4754-AE30-4E9EE7423C5B}" srcOrd="5" destOrd="0" presId="urn:microsoft.com/office/officeart/2005/8/layout/cycle2"/>
    <dgm:cxn modelId="{4CD3047F-CF65-4D55-9AE4-B5E97AE9B1B3}" type="presParOf" srcId="{48F9A1D7-1F09-4754-AE30-4E9EE7423C5B}" destId="{616EB1C9-EFB4-46DF-87EA-CC395F98F895}" srcOrd="0" destOrd="0" presId="urn:microsoft.com/office/officeart/2005/8/layout/cycle2"/>
    <dgm:cxn modelId="{A384367B-9A0B-4C24-907B-C9D446F8D813}" type="presParOf" srcId="{D7D692E8-5156-4E01-A545-03009C55E73E}" destId="{CDC2FFF0-F306-4824-BCEC-C5634DB4C5D4}" srcOrd="6" destOrd="0" presId="urn:microsoft.com/office/officeart/2005/8/layout/cycle2"/>
    <dgm:cxn modelId="{674B1877-E119-42A3-81C1-78B9A7348698}" type="presParOf" srcId="{D7D692E8-5156-4E01-A545-03009C55E73E}" destId="{7BE3F657-ADC1-4099-AB4A-B19D7C6244A2}" srcOrd="7" destOrd="0" presId="urn:microsoft.com/office/officeart/2005/8/layout/cycle2"/>
    <dgm:cxn modelId="{8F963DA6-84D9-4F63-86A4-0CDCB4F8A055}" type="presParOf" srcId="{7BE3F657-ADC1-4099-AB4A-B19D7C6244A2}" destId="{5656603D-CB2F-4300-B4B2-0FC756F16559}" srcOrd="0" destOrd="0" presId="urn:microsoft.com/office/officeart/2005/8/layout/cycle2"/>
    <dgm:cxn modelId="{46067F27-1381-4BCF-A256-2EF1148AA149}" type="presParOf" srcId="{D7D692E8-5156-4E01-A545-03009C55E73E}" destId="{01CF9D23-745E-446A-8F10-06F2304E1D2C}" srcOrd="8" destOrd="0" presId="urn:microsoft.com/office/officeart/2005/8/layout/cycle2"/>
    <dgm:cxn modelId="{ED401DD6-0A90-42F4-A28C-E7D3DB5313CE}" type="presParOf" srcId="{D7D692E8-5156-4E01-A545-03009C55E73E}" destId="{9C5DD04C-9E97-4FE0-8565-986E718A9B81}" srcOrd="9" destOrd="0" presId="urn:microsoft.com/office/officeart/2005/8/layout/cycle2"/>
    <dgm:cxn modelId="{8DD4F284-325D-489F-9342-A0491FAF7DA6}" type="presParOf" srcId="{9C5DD04C-9E97-4FE0-8565-986E718A9B81}" destId="{10C6BCF1-0D56-49FE-9947-99560AD3873C}" srcOrd="0" destOrd="0" presId="urn:microsoft.com/office/officeart/2005/8/layout/cycle2"/>
    <dgm:cxn modelId="{7B7E1C72-06B4-4840-8126-A23BC586743C}" type="presParOf" srcId="{D7D692E8-5156-4E01-A545-03009C55E73E}" destId="{0137BD5F-1D4D-48FE-9777-127371B9DAA4}" srcOrd="10" destOrd="0" presId="urn:microsoft.com/office/officeart/2005/8/layout/cycle2"/>
    <dgm:cxn modelId="{7B178672-1B95-47F6-92A4-F31ADB554BE6}" type="presParOf" srcId="{D7D692E8-5156-4E01-A545-03009C55E73E}" destId="{C9365885-A92D-495B-8768-12FB279DCFDE}" srcOrd="11" destOrd="0" presId="urn:microsoft.com/office/officeart/2005/8/layout/cycle2"/>
    <dgm:cxn modelId="{C4FE7DA1-A92F-4F72-B646-F2FC13FA3980}" type="presParOf" srcId="{C9365885-A92D-495B-8768-12FB279DCFDE}" destId="{C86398E3-774F-4D18-9D22-9651123FBE62}" srcOrd="0" destOrd="0" presId="urn:microsoft.com/office/officeart/2005/8/layout/cycle2"/>
    <dgm:cxn modelId="{3D3645A0-4223-4EB1-A79C-C53FE9A6AF33}" type="presParOf" srcId="{D7D692E8-5156-4E01-A545-03009C55E73E}" destId="{CD611413-76C6-4D14-82AC-495548CAE06D}" srcOrd="12" destOrd="0" presId="urn:microsoft.com/office/officeart/2005/8/layout/cycle2"/>
    <dgm:cxn modelId="{6C477141-1749-4D39-9788-AA39895C08B6}" type="presParOf" srcId="{D7D692E8-5156-4E01-A545-03009C55E73E}" destId="{B47D3D4A-273C-4005-934B-8DFD5C1C2B51}" srcOrd="13" destOrd="0" presId="urn:microsoft.com/office/officeart/2005/8/layout/cycle2"/>
    <dgm:cxn modelId="{2699A4AC-E903-464D-AA06-683001625A2B}" type="presParOf" srcId="{B47D3D4A-273C-4005-934B-8DFD5C1C2B51}" destId="{26E4DFC1-9DA6-4A60-B657-C37B42E5CDA6}" srcOrd="0" destOrd="0" presId="urn:microsoft.com/office/officeart/2005/8/layout/cycle2"/>
    <dgm:cxn modelId="{634F8BD0-C322-4351-88D0-4BB1C72FA467}" type="presParOf" srcId="{D7D692E8-5156-4E01-A545-03009C55E73E}" destId="{499B3222-029E-4BFA-8740-C1BF655C326C}" srcOrd="14" destOrd="0" presId="urn:microsoft.com/office/officeart/2005/8/layout/cycle2"/>
    <dgm:cxn modelId="{CF6FD121-6D90-48F9-868F-F99F47A1987D}" type="presParOf" srcId="{D7D692E8-5156-4E01-A545-03009C55E73E}" destId="{21E7673C-B10D-4177-94A3-997B0C57B68C}" srcOrd="15" destOrd="0" presId="urn:microsoft.com/office/officeart/2005/8/layout/cycle2"/>
    <dgm:cxn modelId="{9AC9FD71-6841-4C32-8BDC-2BF0E2BF3E86}" type="presParOf" srcId="{21E7673C-B10D-4177-94A3-997B0C57B68C}" destId="{302050A8-8FE5-4568-9810-95DC61DE5834}" srcOrd="0" destOrd="0" presId="urn:microsoft.com/office/officeart/2005/8/layout/cycle2"/>
    <dgm:cxn modelId="{BB0B3C46-F056-458D-AB87-7DFB447F5104}" type="presParOf" srcId="{D7D692E8-5156-4E01-A545-03009C55E73E}" destId="{42EBD9C1-893B-48EB-A7B5-546F05AB5DE2}" srcOrd="16" destOrd="0" presId="urn:microsoft.com/office/officeart/2005/8/layout/cycle2"/>
    <dgm:cxn modelId="{12638A87-97E3-46E1-965D-6862003D7356}" type="presParOf" srcId="{D7D692E8-5156-4E01-A545-03009C55E73E}" destId="{6174E9D9-402E-4103-A38B-995369FFB009}" srcOrd="17" destOrd="0" presId="urn:microsoft.com/office/officeart/2005/8/layout/cycle2"/>
    <dgm:cxn modelId="{0DD30688-6155-47D6-9AD4-ED8B8804C69B}" type="presParOf" srcId="{6174E9D9-402E-4103-A38B-995369FFB009}" destId="{152A8261-B0A6-4C26-8250-A6B310E367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DEB36-E30C-45FF-A9F6-833D4458EB73}">
      <dsp:nvSpPr>
        <dsp:cNvPr id="0" name=""/>
        <dsp:cNvSpPr/>
      </dsp:nvSpPr>
      <dsp:spPr>
        <a:xfrm>
          <a:off x="4369135" y="127863"/>
          <a:ext cx="3122995" cy="1743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COLUMBIAN EXCHANGE, MIDDLE PASSAGE, MERCANTILISM, NAV. ACTS, PLANTATION ECO</a:t>
          </a:r>
        </a:p>
      </dsp:txBody>
      <dsp:txXfrm>
        <a:off x="4826487" y="383139"/>
        <a:ext cx="2208291" cy="1232584"/>
      </dsp:txXfrm>
    </dsp:sp>
    <dsp:sp modelId="{9D927D62-AB50-4158-9B52-8A88CB4A59E7}">
      <dsp:nvSpPr>
        <dsp:cNvPr id="0" name=""/>
        <dsp:cNvSpPr/>
      </dsp:nvSpPr>
      <dsp:spPr>
        <a:xfrm rot="21452555">
          <a:off x="7657746" y="702976"/>
          <a:ext cx="410886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657803" y="791026"/>
        <a:ext cx="287620" cy="256220"/>
      </dsp:txXfrm>
    </dsp:sp>
    <dsp:sp modelId="{608A1502-664C-4CA3-93DA-8448C199C7B4}">
      <dsp:nvSpPr>
        <dsp:cNvPr id="0" name=""/>
        <dsp:cNvSpPr/>
      </dsp:nvSpPr>
      <dsp:spPr>
        <a:xfrm>
          <a:off x="8257237" y="0"/>
          <a:ext cx="3084809" cy="1666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INTOLERABLE ACTS, EMBARGO ACT, WHISKEY REBELLION</a:t>
          </a:r>
        </a:p>
      </dsp:txBody>
      <dsp:txXfrm>
        <a:off x="8708997" y="244094"/>
        <a:ext cx="2181289" cy="1178588"/>
      </dsp:txXfrm>
    </dsp:sp>
    <dsp:sp modelId="{512A7E82-F082-4B8F-B3D4-880DF0B4A98D}">
      <dsp:nvSpPr>
        <dsp:cNvPr id="0" name=""/>
        <dsp:cNvSpPr/>
      </dsp:nvSpPr>
      <dsp:spPr>
        <a:xfrm rot="5856157">
          <a:off x="9569485" y="1625199"/>
          <a:ext cx="191940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9602085" y="1682068"/>
        <a:ext cx="134358" cy="256220"/>
      </dsp:txXfrm>
    </dsp:sp>
    <dsp:sp modelId="{51E96345-AF5A-4264-977D-ED3953496113}">
      <dsp:nvSpPr>
        <dsp:cNvPr id="0" name=""/>
        <dsp:cNvSpPr/>
      </dsp:nvSpPr>
      <dsp:spPr>
        <a:xfrm>
          <a:off x="7862807" y="2021489"/>
          <a:ext cx="3324961" cy="1734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AMERICAN SYSTEM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COTTON GIN, PET BANKS, ERIE CANAL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BOSTON ASSOCIATES</a:t>
          </a:r>
        </a:p>
      </dsp:txBody>
      <dsp:txXfrm>
        <a:off x="8349736" y="2275535"/>
        <a:ext cx="2351103" cy="1226642"/>
      </dsp:txXfrm>
    </dsp:sp>
    <dsp:sp modelId="{35D23D1C-CEA8-4931-82AE-AF0D00E37CAE}">
      <dsp:nvSpPr>
        <dsp:cNvPr id="0" name=""/>
        <dsp:cNvSpPr/>
      </dsp:nvSpPr>
      <dsp:spPr>
        <a:xfrm rot="4373650">
          <a:off x="9711167" y="3826057"/>
          <a:ext cx="336513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9746797" y="3863220"/>
        <a:ext cx="235559" cy="256220"/>
      </dsp:txXfrm>
    </dsp:sp>
    <dsp:sp modelId="{7AA685F5-CCBB-4D3A-8AEA-70F45DF6557B}">
      <dsp:nvSpPr>
        <dsp:cNvPr id="0" name=""/>
        <dsp:cNvSpPr/>
      </dsp:nvSpPr>
      <dsp:spPr>
        <a:xfrm>
          <a:off x="8828040" y="4340754"/>
          <a:ext cx="2766184" cy="1553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MARKET REVOLUTION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MILL GIRLS</a:t>
          </a:r>
        </a:p>
      </dsp:txBody>
      <dsp:txXfrm>
        <a:off x="9233138" y="4568234"/>
        <a:ext cx="1955988" cy="1098370"/>
      </dsp:txXfrm>
    </dsp:sp>
    <dsp:sp modelId="{31029686-57D0-4D4E-BCAB-B429BC7498FE}">
      <dsp:nvSpPr>
        <dsp:cNvPr id="0" name=""/>
        <dsp:cNvSpPr/>
      </dsp:nvSpPr>
      <dsp:spPr>
        <a:xfrm rot="9814003">
          <a:off x="8476752" y="5360870"/>
          <a:ext cx="370118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8585519" y="5430571"/>
        <a:ext cx="259083" cy="256220"/>
      </dsp:txXfrm>
    </dsp:sp>
    <dsp:sp modelId="{F38A7E2D-4F34-4CE6-B36D-19C14D9B19AF}">
      <dsp:nvSpPr>
        <dsp:cNvPr id="0" name=""/>
        <dsp:cNvSpPr/>
      </dsp:nvSpPr>
      <dsp:spPr>
        <a:xfrm>
          <a:off x="5612522" y="5243585"/>
          <a:ext cx="2868166" cy="1614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TRANSCONT. RR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GATLING GUN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FREEDOMAN’S BUREAU</a:t>
          </a:r>
        </a:p>
      </dsp:txBody>
      <dsp:txXfrm>
        <a:off x="6032555" y="5480009"/>
        <a:ext cx="2028100" cy="1141557"/>
      </dsp:txXfrm>
    </dsp:sp>
    <dsp:sp modelId="{35757FCB-0C82-4F39-9364-6EC25DE8D862}">
      <dsp:nvSpPr>
        <dsp:cNvPr id="0" name=""/>
        <dsp:cNvSpPr/>
      </dsp:nvSpPr>
      <dsp:spPr>
        <a:xfrm rot="10815554">
          <a:off x="4928583" y="5828781"/>
          <a:ext cx="483352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5056692" y="5914478"/>
        <a:ext cx="355242" cy="256220"/>
      </dsp:txXfrm>
    </dsp:sp>
    <dsp:sp modelId="{CF11BF76-1C0A-4BBA-B1A6-FB2390BD50EA}">
      <dsp:nvSpPr>
        <dsp:cNvPr id="0" name=""/>
        <dsp:cNvSpPr/>
      </dsp:nvSpPr>
      <dsp:spPr>
        <a:xfrm>
          <a:off x="1550770" y="5400404"/>
          <a:ext cx="3149921" cy="1265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UNIONS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ROBBER BARONS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BONANZA FARMS</a:t>
          </a:r>
        </a:p>
      </dsp:txBody>
      <dsp:txXfrm>
        <a:off x="2012065" y="5585701"/>
        <a:ext cx="2227331" cy="894693"/>
      </dsp:txXfrm>
    </dsp:sp>
    <dsp:sp modelId="{19C06603-2139-4DA3-B27B-1D36FF47D168}">
      <dsp:nvSpPr>
        <dsp:cNvPr id="0" name=""/>
        <dsp:cNvSpPr/>
      </dsp:nvSpPr>
      <dsp:spPr>
        <a:xfrm rot="13655175">
          <a:off x="2361220" y="5091408"/>
          <a:ext cx="198645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411114" y="5198814"/>
        <a:ext cx="139052" cy="256220"/>
      </dsp:txXfrm>
    </dsp:sp>
    <dsp:sp modelId="{C504BF49-309F-410F-BAB0-F6659C4264DA}">
      <dsp:nvSpPr>
        <dsp:cNvPr id="0" name=""/>
        <dsp:cNvSpPr/>
      </dsp:nvSpPr>
      <dsp:spPr>
        <a:xfrm>
          <a:off x="164025" y="3647100"/>
          <a:ext cx="3020608" cy="159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MCKINLEY TARIFF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CLAYTON ANTI TRUST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MUELLER V OREGON</a:t>
          </a:r>
        </a:p>
      </dsp:txBody>
      <dsp:txXfrm>
        <a:off x="606383" y="3880602"/>
        <a:ext cx="2135892" cy="1127448"/>
      </dsp:txXfrm>
    </dsp:sp>
    <dsp:sp modelId="{9F488D0C-570A-4E96-B8B1-4C5FD78F259E}">
      <dsp:nvSpPr>
        <dsp:cNvPr id="0" name=""/>
        <dsp:cNvSpPr/>
      </dsp:nvSpPr>
      <dsp:spPr>
        <a:xfrm rot="16324442">
          <a:off x="1629507" y="3289394"/>
          <a:ext cx="157830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1652325" y="3398460"/>
        <a:ext cx="110481" cy="256220"/>
      </dsp:txXfrm>
    </dsp:sp>
    <dsp:sp modelId="{E6D6EDF0-2504-4B92-8758-F62BB56FAB9E}">
      <dsp:nvSpPr>
        <dsp:cNvPr id="0" name=""/>
        <dsp:cNvSpPr/>
      </dsp:nvSpPr>
      <dsp:spPr>
        <a:xfrm>
          <a:off x="243" y="2084416"/>
          <a:ext cx="3473278" cy="1265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A BOMB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ROSIE THE RIVERTER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NEUTRALITY WWI &amp; II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08893" y="2269713"/>
        <a:ext cx="2455978" cy="894693"/>
      </dsp:txXfrm>
    </dsp:sp>
    <dsp:sp modelId="{1BB52C3A-CCA8-418D-BE13-9D5A053C482E}">
      <dsp:nvSpPr>
        <dsp:cNvPr id="0" name=""/>
        <dsp:cNvSpPr/>
      </dsp:nvSpPr>
      <dsp:spPr>
        <a:xfrm rot="17640521">
          <a:off x="1975119" y="1617750"/>
          <a:ext cx="312606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002931" y="1745991"/>
        <a:ext cx="218824" cy="256220"/>
      </dsp:txXfrm>
    </dsp:sp>
    <dsp:sp modelId="{F766DA26-5908-4B54-8B5E-465479A109E0}">
      <dsp:nvSpPr>
        <dsp:cNvPr id="0" name=""/>
        <dsp:cNvSpPr/>
      </dsp:nvSpPr>
      <dsp:spPr>
        <a:xfrm>
          <a:off x="1265871" y="303654"/>
          <a:ext cx="2528361" cy="1265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KITCHEN DEBATES,  CCC, NAFTA, INTERNET, STAR WARS, </a:t>
          </a:r>
        </a:p>
      </dsp:txBody>
      <dsp:txXfrm>
        <a:off x="1636141" y="488951"/>
        <a:ext cx="1787821" cy="894693"/>
      </dsp:txXfrm>
    </dsp:sp>
    <dsp:sp modelId="{5145B198-5792-4640-AD29-91A05ADB2F8A}">
      <dsp:nvSpPr>
        <dsp:cNvPr id="0" name=""/>
        <dsp:cNvSpPr/>
      </dsp:nvSpPr>
      <dsp:spPr>
        <a:xfrm rot="63816">
          <a:off x="3920196" y="751427"/>
          <a:ext cx="305669" cy="4270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20204" y="835983"/>
        <a:ext cx="213968" cy="256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D234E-1B3D-40DF-94D2-9E7FF5D5BE11}">
      <dsp:nvSpPr>
        <dsp:cNvPr id="0" name=""/>
        <dsp:cNvSpPr/>
      </dsp:nvSpPr>
      <dsp:spPr>
        <a:xfrm>
          <a:off x="5237612" y="173055"/>
          <a:ext cx="2397147" cy="1266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JAMESTOWN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MASS BAY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7 YEARS’ WAR</a:t>
          </a:r>
        </a:p>
      </dsp:txBody>
      <dsp:txXfrm>
        <a:off x="5588666" y="358490"/>
        <a:ext cx="1695039" cy="895358"/>
      </dsp:txXfrm>
    </dsp:sp>
    <dsp:sp modelId="{DD3710BD-0AC8-487B-A1CE-3F58AB11C5B1}">
      <dsp:nvSpPr>
        <dsp:cNvPr id="0" name=""/>
        <dsp:cNvSpPr/>
      </dsp:nvSpPr>
      <dsp:spPr>
        <a:xfrm rot="21574451">
          <a:off x="7733889" y="581960"/>
          <a:ext cx="239114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7733890" y="667697"/>
        <a:ext cx="167380" cy="256412"/>
      </dsp:txXfrm>
    </dsp:sp>
    <dsp:sp modelId="{F5CA2D8C-AECF-4308-BF70-87FD0F5164BD}">
      <dsp:nvSpPr>
        <dsp:cNvPr id="0" name=""/>
        <dsp:cNvSpPr/>
      </dsp:nvSpPr>
      <dsp:spPr>
        <a:xfrm>
          <a:off x="8085623" y="0"/>
          <a:ext cx="3079897" cy="1564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ALIEN &amp; SEDITION ACTS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DECL. OF INDEP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VA KY RESOLVES</a:t>
          </a:r>
        </a:p>
      </dsp:txBody>
      <dsp:txXfrm>
        <a:off x="8536663" y="229179"/>
        <a:ext cx="2177817" cy="1106573"/>
      </dsp:txXfrm>
    </dsp:sp>
    <dsp:sp modelId="{B3F5EB20-AE76-4BFF-8AE8-24DC74B5FD0B}">
      <dsp:nvSpPr>
        <dsp:cNvPr id="0" name=""/>
        <dsp:cNvSpPr/>
      </dsp:nvSpPr>
      <dsp:spPr>
        <a:xfrm rot="5319924">
          <a:off x="9572184" y="1488071"/>
          <a:ext cx="149610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9594103" y="1551106"/>
        <a:ext cx="104727" cy="256412"/>
      </dsp:txXfrm>
    </dsp:sp>
    <dsp:sp modelId="{09695952-4C83-44EE-8718-103316D64BD9}">
      <dsp:nvSpPr>
        <dsp:cNvPr id="0" name=""/>
        <dsp:cNvSpPr/>
      </dsp:nvSpPr>
      <dsp:spPr>
        <a:xfrm>
          <a:off x="8273166" y="1846986"/>
          <a:ext cx="2795755" cy="1774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MO. COMPROMISE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TRAIL OF TEARS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JOHN MARSHALL</a:t>
          </a:r>
        </a:p>
      </dsp:txBody>
      <dsp:txXfrm>
        <a:off x="8682595" y="2106862"/>
        <a:ext cx="1976897" cy="1254790"/>
      </dsp:txXfrm>
    </dsp:sp>
    <dsp:sp modelId="{AEEDFC7D-0C0A-4C2D-8495-1C5B7C495886}">
      <dsp:nvSpPr>
        <dsp:cNvPr id="0" name=""/>
        <dsp:cNvSpPr/>
      </dsp:nvSpPr>
      <dsp:spPr>
        <a:xfrm rot="5446840">
          <a:off x="9550879" y="3600789"/>
          <a:ext cx="210892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9582944" y="3654628"/>
        <a:ext cx="147624" cy="256412"/>
      </dsp:txXfrm>
    </dsp:sp>
    <dsp:sp modelId="{25CF715C-1255-4B22-8240-E851514DA522}">
      <dsp:nvSpPr>
        <dsp:cNvPr id="0" name=""/>
        <dsp:cNvSpPr/>
      </dsp:nvSpPr>
      <dsp:spPr>
        <a:xfrm>
          <a:off x="8208371" y="4019286"/>
          <a:ext cx="2856977" cy="2447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SENECA FALLS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MANIFEST DESTINY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54’40’ OR FIGHT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2</a:t>
          </a:r>
          <a:r>
            <a:rPr lang="en-US" sz="2000" b="1" kern="1200" baseline="30000" dirty="0">
              <a:solidFill>
                <a:schemeClr val="tx1"/>
              </a:solidFill>
            </a:rPr>
            <a:t>ND</a:t>
          </a:r>
          <a:r>
            <a:rPr lang="en-US" sz="2000" b="1" kern="1200" dirty="0">
              <a:solidFill>
                <a:schemeClr val="tx1"/>
              </a:solidFill>
            </a:rPr>
            <a:t> GREAT AWAKENING</a:t>
          </a:r>
        </a:p>
      </dsp:txBody>
      <dsp:txXfrm>
        <a:off x="8626766" y="4377705"/>
        <a:ext cx="2020187" cy="1730603"/>
      </dsp:txXfrm>
    </dsp:sp>
    <dsp:sp modelId="{0C8B145A-4CEC-4583-8A03-A4DD8F7C573A}">
      <dsp:nvSpPr>
        <dsp:cNvPr id="0" name=""/>
        <dsp:cNvSpPr/>
      </dsp:nvSpPr>
      <dsp:spPr>
        <a:xfrm rot="10847057">
          <a:off x="7891678" y="5006973"/>
          <a:ext cx="223938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7958856" y="5092903"/>
        <a:ext cx="156757" cy="256412"/>
      </dsp:txXfrm>
    </dsp:sp>
    <dsp:sp modelId="{B499DF71-ABE0-44ED-8FF8-3D7A8E32C25F}">
      <dsp:nvSpPr>
        <dsp:cNvPr id="0" name=""/>
        <dsp:cNvSpPr/>
      </dsp:nvSpPr>
      <dsp:spPr>
        <a:xfrm>
          <a:off x="4892814" y="3839345"/>
          <a:ext cx="2893407" cy="27170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JOHN BROWN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BLACK CODES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CIVIL WAR, 13, 14, 15 AMENDMENTS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RECONSTRUCTION</a:t>
          </a:r>
        </a:p>
      </dsp:txBody>
      <dsp:txXfrm>
        <a:off x="5316544" y="4237247"/>
        <a:ext cx="2045947" cy="1921243"/>
      </dsp:txXfrm>
    </dsp:sp>
    <dsp:sp modelId="{1F4695B4-8959-4DBB-A696-ADF7B9F33FD8}">
      <dsp:nvSpPr>
        <dsp:cNvPr id="0" name=""/>
        <dsp:cNvSpPr/>
      </dsp:nvSpPr>
      <dsp:spPr>
        <a:xfrm rot="10304726">
          <a:off x="3953282" y="5281014"/>
          <a:ext cx="680480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4080824" y="5357281"/>
        <a:ext cx="552274" cy="256412"/>
      </dsp:txXfrm>
    </dsp:sp>
    <dsp:sp modelId="{35464BA1-1F3D-42DA-9B18-47E29135ADC4}">
      <dsp:nvSpPr>
        <dsp:cNvPr id="0" name=""/>
        <dsp:cNvSpPr/>
      </dsp:nvSpPr>
      <dsp:spPr>
        <a:xfrm>
          <a:off x="807979" y="4992414"/>
          <a:ext cx="2877883" cy="15983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CHINESE EXCL ACT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NEW IMMIGRATION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GOSPEL OF WEALTH</a:t>
          </a:r>
        </a:p>
      </dsp:txBody>
      <dsp:txXfrm>
        <a:off x="1229435" y="5226490"/>
        <a:ext cx="2034971" cy="1130220"/>
      </dsp:txXfrm>
    </dsp:sp>
    <dsp:sp modelId="{11383FD4-37A8-4530-A9FF-3879C381A39E}">
      <dsp:nvSpPr>
        <dsp:cNvPr id="0" name=""/>
        <dsp:cNvSpPr/>
      </dsp:nvSpPr>
      <dsp:spPr>
        <a:xfrm rot="14731516">
          <a:off x="1657314" y="4578661"/>
          <a:ext cx="269496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1714486" y="4700923"/>
        <a:ext cx="188647" cy="256412"/>
      </dsp:txXfrm>
    </dsp:sp>
    <dsp:sp modelId="{E89A16C3-45AA-4DA3-9B2D-0468288BBAE5}">
      <dsp:nvSpPr>
        <dsp:cNvPr id="0" name=""/>
        <dsp:cNvSpPr/>
      </dsp:nvSpPr>
      <dsp:spPr>
        <a:xfrm>
          <a:off x="0" y="3489968"/>
          <a:ext cx="2886215" cy="1071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19</a:t>
          </a:r>
          <a:r>
            <a:rPr lang="en-US" sz="2000" b="1" kern="1200" baseline="30000" dirty="0">
              <a:solidFill>
                <a:schemeClr val="tx1"/>
              </a:solidFill>
            </a:rPr>
            <a:t>TH</a:t>
          </a:r>
          <a:r>
            <a:rPr lang="en-US" sz="2000" b="1" kern="1200" baseline="0" dirty="0">
              <a:solidFill>
                <a:schemeClr val="tx1"/>
              </a:solidFill>
            </a:rPr>
            <a:t> AMENDMENT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INSULAR CASES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CROSS OF GOLD</a:t>
          </a:r>
        </a:p>
      </dsp:txBody>
      <dsp:txXfrm>
        <a:off x="422676" y="3646888"/>
        <a:ext cx="2040863" cy="757680"/>
      </dsp:txXfrm>
    </dsp:sp>
    <dsp:sp modelId="{B7B31E52-17B4-4B6D-A921-6E879ED5B19E}">
      <dsp:nvSpPr>
        <dsp:cNvPr id="0" name=""/>
        <dsp:cNvSpPr/>
      </dsp:nvSpPr>
      <dsp:spPr>
        <a:xfrm rot="15831358">
          <a:off x="1279524" y="3115494"/>
          <a:ext cx="177202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1308949" y="3227392"/>
        <a:ext cx="124041" cy="256412"/>
      </dsp:txXfrm>
    </dsp:sp>
    <dsp:sp modelId="{7896FF08-C8BD-49AC-AD3D-77DFD7308E6D}">
      <dsp:nvSpPr>
        <dsp:cNvPr id="0" name=""/>
        <dsp:cNvSpPr/>
      </dsp:nvSpPr>
      <dsp:spPr>
        <a:xfrm>
          <a:off x="0" y="926914"/>
          <a:ext cx="2459800" cy="2236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ESPIONAGE</a:t>
          </a:r>
          <a:r>
            <a:rPr lang="en-US" sz="1800" b="1" kern="1200" baseline="0" dirty="0">
              <a:solidFill>
                <a:schemeClr val="tx1"/>
              </a:solidFill>
            </a:rPr>
            <a:t> &amp; SEDITION ACTS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solidFill>
                <a:schemeClr val="tx1"/>
              </a:solidFill>
            </a:rPr>
            <a:t>RED SCARE X2, 14 POINTS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solidFill>
                <a:schemeClr val="tx1"/>
              </a:solidFill>
            </a:rPr>
            <a:t>EO 9066, SOCIAL SECURITY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tx1"/>
            </a:solidFill>
          </a:endParaRPr>
        </a:p>
      </dsp:txBody>
      <dsp:txXfrm>
        <a:off x="360229" y="1254423"/>
        <a:ext cx="1739342" cy="1581356"/>
      </dsp:txXfrm>
    </dsp:sp>
    <dsp:sp modelId="{697958CF-C0DF-43C1-A1A6-1C04D36A5682}">
      <dsp:nvSpPr>
        <dsp:cNvPr id="0" name=""/>
        <dsp:cNvSpPr/>
      </dsp:nvSpPr>
      <dsp:spPr>
        <a:xfrm rot="19941877">
          <a:off x="2332211" y="1223521"/>
          <a:ext cx="117509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334222" y="1317167"/>
        <a:ext cx="82256" cy="256412"/>
      </dsp:txXfrm>
    </dsp:sp>
    <dsp:sp modelId="{6FDB3146-90C0-4F85-905F-29AD2504D261}">
      <dsp:nvSpPr>
        <dsp:cNvPr id="0" name=""/>
        <dsp:cNvSpPr/>
      </dsp:nvSpPr>
      <dsp:spPr>
        <a:xfrm>
          <a:off x="2286461" y="0"/>
          <a:ext cx="2326263" cy="1765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HAWKS &amp; DOVES, BEAT GENERATION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 CIVIL RIGHTS GREAT SOCIETY, DOMA (REVERSAL)</a:t>
          </a:r>
        </a:p>
      </dsp:txBody>
      <dsp:txXfrm>
        <a:off x="2627134" y="258604"/>
        <a:ext cx="1644917" cy="1248648"/>
      </dsp:txXfrm>
    </dsp:sp>
    <dsp:sp modelId="{9067D798-C18C-4466-8287-246DF58607DA}">
      <dsp:nvSpPr>
        <dsp:cNvPr id="0" name=""/>
        <dsp:cNvSpPr/>
      </dsp:nvSpPr>
      <dsp:spPr>
        <a:xfrm rot="21511666">
          <a:off x="4749937" y="631560"/>
          <a:ext cx="332403" cy="42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749953" y="718311"/>
        <a:ext cx="232682" cy="256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6916B-84F5-48EE-B995-F041329E5130}">
      <dsp:nvSpPr>
        <dsp:cNvPr id="0" name=""/>
        <dsp:cNvSpPr/>
      </dsp:nvSpPr>
      <dsp:spPr>
        <a:xfrm>
          <a:off x="5068296" y="-71859"/>
          <a:ext cx="2984924" cy="1548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TRIANGLE TRADE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PUEBLO REVOLT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FRENCH &amp;INDIAN WAR</a:t>
          </a:r>
        </a:p>
      </dsp:txBody>
      <dsp:txXfrm>
        <a:off x="5505428" y="154849"/>
        <a:ext cx="2110660" cy="1094640"/>
      </dsp:txXfrm>
    </dsp:sp>
    <dsp:sp modelId="{CCEBFB2F-742D-4379-8E62-1BB3AB7284D5}">
      <dsp:nvSpPr>
        <dsp:cNvPr id="0" name=""/>
        <dsp:cNvSpPr/>
      </dsp:nvSpPr>
      <dsp:spPr>
        <a:xfrm rot="21526370">
          <a:off x="8208763" y="452421"/>
          <a:ext cx="377971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208776" y="537793"/>
        <a:ext cx="264580" cy="252476"/>
      </dsp:txXfrm>
    </dsp:sp>
    <dsp:sp modelId="{78FA9D29-BB96-4251-A2C2-3F314A0C7377}">
      <dsp:nvSpPr>
        <dsp:cNvPr id="0" name=""/>
        <dsp:cNvSpPr/>
      </dsp:nvSpPr>
      <dsp:spPr>
        <a:xfrm>
          <a:off x="8763048" y="0"/>
          <a:ext cx="2949951" cy="1246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REV. WAR, LA PURCH., EMBARGO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XYZ AFFAIR</a:t>
          </a:r>
        </a:p>
      </dsp:txBody>
      <dsp:txXfrm>
        <a:off x="9195058" y="182589"/>
        <a:ext cx="2085931" cy="881615"/>
      </dsp:txXfrm>
    </dsp:sp>
    <dsp:sp modelId="{5DBE1643-2546-4B01-8638-0D7A084C8B7C}">
      <dsp:nvSpPr>
        <dsp:cNvPr id="0" name=""/>
        <dsp:cNvSpPr/>
      </dsp:nvSpPr>
      <dsp:spPr>
        <a:xfrm rot="8723946">
          <a:off x="8983124" y="1145409"/>
          <a:ext cx="386494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9088818" y="1196646"/>
        <a:ext cx="270546" cy="252476"/>
      </dsp:txXfrm>
    </dsp:sp>
    <dsp:sp modelId="{F8975822-FF8A-454F-B70E-4E6F39547925}">
      <dsp:nvSpPr>
        <dsp:cNvPr id="0" name=""/>
        <dsp:cNvSpPr/>
      </dsp:nvSpPr>
      <dsp:spPr>
        <a:xfrm>
          <a:off x="6908173" y="1239125"/>
          <a:ext cx="2215914" cy="1834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WAR 1812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RUSH BAGOT TREATY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MONROE DOCTRINE</a:t>
          </a:r>
        </a:p>
      </dsp:txBody>
      <dsp:txXfrm>
        <a:off x="7232686" y="1507739"/>
        <a:ext cx="1566888" cy="1296980"/>
      </dsp:txXfrm>
    </dsp:sp>
    <dsp:sp modelId="{48F9A1D7-1F09-4754-AE30-4E9EE7423C5B}">
      <dsp:nvSpPr>
        <dsp:cNvPr id="0" name=""/>
        <dsp:cNvSpPr/>
      </dsp:nvSpPr>
      <dsp:spPr>
        <a:xfrm rot="1234483">
          <a:off x="9091802" y="2384663"/>
          <a:ext cx="186763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9093589" y="2458976"/>
        <a:ext cx="130734" cy="252476"/>
      </dsp:txXfrm>
    </dsp:sp>
    <dsp:sp modelId="{CDC2FFF0-F306-4824-BCEC-C5634DB4C5D4}">
      <dsp:nvSpPr>
        <dsp:cNvPr id="0" name=""/>
        <dsp:cNvSpPr/>
      </dsp:nvSpPr>
      <dsp:spPr>
        <a:xfrm>
          <a:off x="9295765" y="1696084"/>
          <a:ext cx="2417234" cy="2788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TREATY OF GUADAPUPE HIDALGO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TEXAS, WEBSTER-ASHBURTON TREATY</a:t>
          </a:r>
          <a:endParaRPr lang="en-US" sz="24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>
            <a:solidFill>
              <a:schemeClr val="tx1"/>
            </a:solidFill>
          </a:endParaRPr>
        </a:p>
      </dsp:txBody>
      <dsp:txXfrm>
        <a:off x="9649761" y="2104425"/>
        <a:ext cx="1709242" cy="1971647"/>
      </dsp:txXfrm>
    </dsp:sp>
    <dsp:sp modelId="{7BE3F657-ADC1-4099-AB4A-B19D7C6244A2}">
      <dsp:nvSpPr>
        <dsp:cNvPr id="0" name=""/>
        <dsp:cNvSpPr/>
      </dsp:nvSpPr>
      <dsp:spPr>
        <a:xfrm rot="5127549">
          <a:off x="10556599" y="4392048"/>
          <a:ext cx="135761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10575351" y="4455906"/>
        <a:ext cx="95033" cy="252476"/>
      </dsp:txXfrm>
    </dsp:sp>
    <dsp:sp modelId="{01CF9D23-745E-446A-8F10-06F2304E1D2C}">
      <dsp:nvSpPr>
        <dsp:cNvPr id="0" name=""/>
        <dsp:cNvSpPr/>
      </dsp:nvSpPr>
      <dsp:spPr>
        <a:xfrm>
          <a:off x="9655752" y="4733229"/>
          <a:ext cx="2057247" cy="1246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OSTEND MANIFESTO,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CIVIL WAR</a:t>
          </a:r>
        </a:p>
      </dsp:txBody>
      <dsp:txXfrm>
        <a:off x="9957029" y="4915818"/>
        <a:ext cx="1454693" cy="881615"/>
      </dsp:txXfrm>
    </dsp:sp>
    <dsp:sp modelId="{9C5DD04C-9E97-4FE0-8565-986E718A9B81}">
      <dsp:nvSpPr>
        <dsp:cNvPr id="0" name=""/>
        <dsp:cNvSpPr/>
      </dsp:nvSpPr>
      <dsp:spPr>
        <a:xfrm rot="10640311">
          <a:off x="9144915" y="5209346"/>
          <a:ext cx="363373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9253868" y="5290973"/>
        <a:ext cx="254361" cy="252476"/>
      </dsp:txXfrm>
    </dsp:sp>
    <dsp:sp modelId="{0137BD5F-1D4D-48FE-9777-127371B9DAA4}">
      <dsp:nvSpPr>
        <dsp:cNvPr id="0" name=""/>
        <dsp:cNvSpPr/>
      </dsp:nvSpPr>
      <dsp:spPr>
        <a:xfrm>
          <a:off x="5793504" y="4670498"/>
          <a:ext cx="3186555" cy="16788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CHINESE EXCLUSION ACT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KNIGHTS OF LABOR - STRIKES</a:t>
          </a:r>
        </a:p>
      </dsp:txBody>
      <dsp:txXfrm>
        <a:off x="6260164" y="4916357"/>
        <a:ext cx="2253235" cy="1187114"/>
      </dsp:txXfrm>
    </dsp:sp>
    <dsp:sp modelId="{C9365885-A92D-495B-8768-12FB279DCFDE}">
      <dsp:nvSpPr>
        <dsp:cNvPr id="0" name=""/>
        <dsp:cNvSpPr/>
      </dsp:nvSpPr>
      <dsp:spPr>
        <a:xfrm rot="10826306">
          <a:off x="5072137" y="5283757"/>
          <a:ext cx="509894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5198373" y="5368398"/>
        <a:ext cx="383656" cy="252476"/>
      </dsp:txXfrm>
    </dsp:sp>
    <dsp:sp modelId="{CD611413-76C6-4D14-82AC-495548CAE06D}">
      <dsp:nvSpPr>
        <dsp:cNvPr id="0" name=""/>
        <dsp:cNvSpPr/>
      </dsp:nvSpPr>
      <dsp:spPr>
        <a:xfrm>
          <a:off x="2119099" y="4403627"/>
          <a:ext cx="2712599" cy="2152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OPEN DOOR NOTES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TREATY OF PARIS 1898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GENTLEMAN’S AGREEMENT 1907</a:t>
          </a:r>
        </a:p>
      </dsp:txBody>
      <dsp:txXfrm>
        <a:off x="2516350" y="4718885"/>
        <a:ext cx="1918097" cy="1522198"/>
      </dsp:txXfrm>
    </dsp:sp>
    <dsp:sp modelId="{B47D3D4A-273C-4005-934B-8DFD5C1C2B51}">
      <dsp:nvSpPr>
        <dsp:cNvPr id="0" name=""/>
        <dsp:cNvSpPr/>
      </dsp:nvSpPr>
      <dsp:spPr>
        <a:xfrm rot="14758228">
          <a:off x="2835285" y="4075093"/>
          <a:ext cx="215103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880689" y="4188720"/>
        <a:ext cx="150572" cy="252476"/>
      </dsp:txXfrm>
    </dsp:sp>
    <dsp:sp modelId="{499B3222-029E-4BFA-8740-C1BF655C326C}">
      <dsp:nvSpPr>
        <dsp:cNvPr id="0" name=""/>
        <dsp:cNvSpPr/>
      </dsp:nvSpPr>
      <dsp:spPr>
        <a:xfrm>
          <a:off x="0" y="2377980"/>
          <a:ext cx="4954671" cy="172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WWI, KELLOG-BRIAND, PANCHO VILLA, WWII, MARSHALL PLAN, TRUMAN DOCT,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U-2 INCIDENT, CONTAINMENT, NATO, VIETNAM, CUBAN MISSLE</a:t>
          </a:r>
        </a:p>
      </dsp:txBody>
      <dsp:txXfrm>
        <a:off x="725595" y="2630871"/>
        <a:ext cx="3503481" cy="1221065"/>
      </dsp:txXfrm>
    </dsp:sp>
    <dsp:sp modelId="{21E7673C-B10D-4177-94A3-997B0C57B68C}">
      <dsp:nvSpPr>
        <dsp:cNvPr id="0" name=""/>
        <dsp:cNvSpPr/>
      </dsp:nvSpPr>
      <dsp:spPr>
        <a:xfrm rot="15853237">
          <a:off x="2184113" y="1851563"/>
          <a:ext cx="347695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241519" y="1987610"/>
        <a:ext cx="243387" cy="252476"/>
      </dsp:txXfrm>
    </dsp:sp>
    <dsp:sp modelId="{42EBD9C1-893B-48EB-A7B5-546F05AB5DE2}">
      <dsp:nvSpPr>
        <dsp:cNvPr id="0" name=""/>
        <dsp:cNvSpPr/>
      </dsp:nvSpPr>
      <dsp:spPr>
        <a:xfrm>
          <a:off x="444549" y="0"/>
          <a:ext cx="3584208" cy="172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NAFTA, IRANIAN HOSTAGE, IRAN-CONTRA, DÉTENTE, CAMP DAVID  ACCORD, NEW WORLD ORDER</a:t>
          </a:r>
        </a:p>
      </dsp:txBody>
      <dsp:txXfrm>
        <a:off x="969444" y="252891"/>
        <a:ext cx="2534418" cy="1221065"/>
      </dsp:txXfrm>
    </dsp:sp>
    <dsp:sp modelId="{6174E9D9-402E-4103-A38B-995369FFB009}">
      <dsp:nvSpPr>
        <dsp:cNvPr id="0" name=""/>
        <dsp:cNvSpPr/>
      </dsp:nvSpPr>
      <dsp:spPr>
        <a:xfrm rot="21471859">
          <a:off x="4253940" y="567427"/>
          <a:ext cx="556211" cy="420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253984" y="653937"/>
        <a:ext cx="429973" cy="252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0B78-4050-4379-87F7-A42CA5A24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9B2B3-8384-4C9F-AA60-B9659819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BB732-FED0-4C5D-9DA6-5732E4C9B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CB0C3-EB4C-4209-8250-6D60E781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E9A80-9F62-4907-B478-CA6C0DD8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1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5EDF-58F2-4CBB-84C9-60E72647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AEF65-FC29-433E-B140-73C88C951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AA2C-925A-46DB-82A0-65513FD4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0F42-7EF9-4C55-BF82-53FDC3E8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D3D17-4D00-4A13-930B-D0448302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6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2B2D1F-1C1F-4AE2-8AAB-C768795FF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DAFE6-4A27-4C03-AE7F-EF647DEEC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0222A-ADEE-4DBB-8BF6-29444939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ECB91-741E-4B54-8452-2B56FC12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1A4D-7F4F-4871-892A-0EB01ED6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2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EEAA-2A7D-4EB4-85E4-ED368CC2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D3615-9223-4C66-94A3-25C5E8BA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ADBA4-317A-42EB-9463-77D4F85E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9DA96-A50B-465F-8B51-507C25D1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ED85-BDFD-476D-8676-D3E18B32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99B1-E115-4812-BC37-0ED67774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6CF99-7B06-4698-BD34-31A1AF1B4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7DF98-BD1C-45CC-9FEF-20F549AB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D826C-F127-410F-853C-B7E2D8E2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A419C-AFF1-4F64-B117-5AB92B7B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0B58-1D3F-48E4-9AA4-2F7C1532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FDF5-3C5A-4D36-9EC8-851B83D52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B1F5D-8217-4F12-A922-0A2F683C1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CAD00-E44D-4E84-BDD8-4111254E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E8467-E743-4C32-A9F7-8CED1000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E2BCF-48E8-42D1-82FF-B01776DF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E668-D6D9-4A60-B0A0-9F5D19DD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5F99F-7125-498D-B4A2-B80325F07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9D9BD-3EF3-4E70-9BE2-918FA4CDF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CD616-CCCB-4EEF-BBA0-DE07B9DAF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CDD2B-DAFF-4028-AC0E-8A6F27B37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1A8C6E-72F0-4C27-9B9D-4B304694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9149E-213A-4A17-A47E-38A2F2EF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A3134-92E1-437B-97A4-FE2F32AB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7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FD64-BAC4-4ABD-9129-C943007D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8AEB7-BB8B-4D38-AEC1-C83CDDBC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02C6E-F9E8-4A32-AAFF-63908B14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F7CD1-42CE-4751-A6C3-60E04C30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CF7A2-D751-4995-9022-3476EB72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CCAA9-3D34-44F9-8A6D-C5BDCC5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7D261-1F56-4BC8-A9B7-078C2E8A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0CC2-DA76-4A5D-9D94-892376C0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F313E-7990-49F8-9630-D3169B947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5EA49-2DF4-4683-9501-1D0E31540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BCBC3-1EBC-4608-9367-4CC3420B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E80C8-F3FA-4FF3-9200-0248A95F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CB19A-445A-45A2-8FB0-36F69BC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6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C704-852C-42B4-9CE1-15EF48EF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374E9-E147-4A0E-9C7D-1765990CD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51142-643A-4D98-9B0D-9AE6B7B8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BEA3D-BA83-489D-A9F6-A5AA1566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D336A-C79C-46E5-B571-DC93E643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FCF92-8239-463D-8401-3C6CFD5F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0B965-D338-40E4-9679-5255D3A8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A6187-CB99-47DC-9C48-0B674772E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AFC95-1943-40D3-BE75-75D680C15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78E6-FCFB-428B-BD87-F87335465722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069F6-0EEB-473D-B296-8D0E6F1BA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B528D-5DFA-4D01-9C76-0CB9FB4B3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9FCE9-C118-4E26-88E1-9CEEB3AC9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F1F9498-0C34-41CF-A768-2346CAAB75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3890084"/>
              </p:ext>
            </p:extLst>
          </p:nvPr>
        </p:nvGraphicFramePr>
        <p:xfrm>
          <a:off x="483476" y="0"/>
          <a:ext cx="11594225" cy="665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F50BC59-FED7-09FF-9EF1-1C9374FB3D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7711" y="2532992"/>
            <a:ext cx="4039038" cy="162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7A5D81D-17D0-4F3A-BA7E-B14B6E9AC3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498300"/>
              </p:ext>
            </p:extLst>
          </p:nvPr>
        </p:nvGraphicFramePr>
        <p:xfrm>
          <a:off x="273269" y="0"/>
          <a:ext cx="11841257" cy="6663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0EB02A7-F947-8B9D-51FC-B5D30A28D29E}"/>
              </a:ext>
            </a:extLst>
          </p:cNvPr>
          <p:cNvSpPr txBox="1"/>
          <p:nvPr/>
        </p:nvSpPr>
        <p:spPr>
          <a:xfrm>
            <a:off x="3260834" y="2493323"/>
            <a:ext cx="5483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AMERICA &amp; NATIONAL IDENTITY</a:t>
            </a:r>
          </a:p>
        </p:txBody>
      </p:sp>
    </p:spTree>
    <p:extLst>
      <p:ext uri="{BB962C8B-B14F-4D97-AF65-F5344CB8AC3E}">
        <p14:creationId xmlns:p14="http://schemas.microsoft.com/office/powerpoint/2010/main" val="38551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470A03D-AEDF-44E3-9074-4FAF5F132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975578"/>
              </p:ext>
            </p:extLst>
          </p:nvPr>
        </p:nvGraphicFramePr>
        <p:xfrm>
          <a:off x="239500" y="150829"/>
          <a:ext cx="11713000" cy="655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7F6FE2-7B4F-9F06-8AC6-C9DAA3361E37}"/>
              </a:ext>
            </a:extLst>
          </p:cNvPr>
          <p:cNvSpPr txBox="1"/>
          <p:nvPr/>
        </p:nvSpPr>
        <p:spPr>
          <a:xfrm>
            <a:off x="5268391" y="3429000"/>
            <a:ext cx="3465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AMERICA IN THE WORLD</a:t>
            </a:r>
          </a:p>
        </p:txBody>
      </p:sp>
    </p:spTree>
    <p:extLst>
      <p:ext uri="{BB962C8B-B14F-4D97-AF65-F5344CB8AC3E}">
        <p14:creationId xmlns:p14="http://schemas.microsoft.com/office/powerpoint/2010/main" val="219390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282</Words>
  <Application>Microsoft Office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Work, Exchange &amp; Technology</dc:title>
  <dc:creator>Stuart, Sarah</dc:creator>
  <cp:lastModifiedBy>Stuart, Sarah</cp:lastModifiedBy>
  <cp:revision>8</cp:revision>
  <dcterms:created xsi:type="dcterms:W3CDTF">2022-04-11T17:06:45Z</dcterms:created>
  <dcterms:modified xsi:type="dcterms:W3CDTF">2023-04-16T19:09:32Z</dcterms:modified>
</cp:coreProperties>
</file>