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9894-958E-42F2-A4B4-5EB649634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F02ED-A25A-4483-9F61-2F4F680AF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405C1-C156-49BC-AB8E-3371A5C8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52EFD-7524-4F2A-ACCA-42DA793A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CC675-7B8B-49C8-B320-795DBED6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2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1A1F-44CF-438E-BE22-DD9F7AB6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120ED-AD69-47B8-865B-1B95BC516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E55FF-FF5F-4A06-8B85-FAACD8A2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FA1B1-C01F-415D-9593-23530061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7F758-D877-44A3-BD9D-CF582E9E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1474B2-4684-438C-B286-B9F1F4815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BB63D-2BDB-4BBB-91D9-46E5604B2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4D36D-B25F-4ACD-9735-01DBED96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E9D1-78E7-44FB-8020-C3467710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16257-68E7-4039-8519-1BE88AD7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66FBC-16E3-46B2-B1FC-48C817B5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758CA-F59D-4B3B-B52A-95D8CDB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F8D4-C54B-4D4F-99A9-DC473010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B8EFC-76C1-4A09-BE9A-E1F0A97C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F4F2-654A-4925-B046-BF75214B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9784-6FF6-45DB-824D-DBED81D4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DC534-624B-499E-A1FA-7CB0D54FA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6053-0AAE-480D-B17D-BD5CF70C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7F950-2677-492C-9867-B4EC498B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525D7-FD6D-4EBE-B359-627E03F0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CAD2-D4F4-499F-AE72-7C7716E4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24B6-7B1F-43A8-8634-265533C4B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A50AC-270D-41BB-9A8A-FC51DD22E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E6D4D-F6B8-4DCD-8AA1-32DC95FC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64C1E-E754-4458-92E4-78381EF5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DDC3B-D484-43AB-B3BD-6AC315CC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BD8A-AC25-48AC-A9E1-F0FE1E9C6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73567-74BD-4385-BE5B-B4E5AFFC2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DBD7D-D76D-48E0-BE3F-1C41CD602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37D3B-08EA-40E9-885B-50C5A8C22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616D8-882E-45DD-8AC9-EFD65097A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7F7C2-1A58-47DA-9B41-B8370625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7BC58E-6808-4EA8-9D7F-BA1D9E75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6F272-F43A-4A59-87F8-22450D9E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1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0E34-EA45-4F95-A187-C8598A51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A29B-46A6-49AA-AA8E-727FEC2C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3B4F2-63C2-4DDA-8390-0757966A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8EB40-8484-4E28-B6CA-F35FF5F2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E9AB8-D853-4802-8A7D-48A52E97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0FB59-43CA-40BB-BAEE-C4747E59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5F67C-E711-45D7-916F-6A5A2DB2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4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6351-B73D-4144-B6D0-1C96DDB0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F4DE5-006A-4583-B4D7-D22E9E633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CB9B3-FFDD-4DF5-A5BF-2BDBF0F6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BD1C8-5FE9-4042-AE5C-B33A8F90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A1501-45E2-4356-83BC-97527967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8C88C-472C-4944-A8F3-23909D85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0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5723-8CDE-4FDB-8B94-01AF3C4C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C0D4F-1B7D-4A61-8E9D-63FC3860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9F74D-E11A-4366-A2D7-A5833307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D73D8-F4B3-4C1A-AE52-BE0007F8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C89FA-42E5-4BEE-BA87-05337A8A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06ECC-F589-4D59-A15C-3EF91B0D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8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E01D4-1B43-4B64-9C7E-4748E791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070A9-2649-43D1-99EE-8085D2C78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AA80-B166-4592-A029-E4987349A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FFA-0E9C-4883-A07F-F66D53F5F99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5E713-C6F8-493C-A57E-2ABA11F10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F767D-5BF7-409D-A23D-F12560033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9E65-72F2-4715-AA56-4D7948E1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3DE510-C447-4818-9428-99639E746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91" y="83899"/>
            <a:ext cx="9090218" cy="669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7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E6D57-AAD4-4F41-802F-C56236F16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92" y="1155526"/>
            <a:ext cx="11242964" cy="455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1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92F147-FEA3-4B82-A21F-2519CF4AE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813" y="716973"/>
            <a:ext cx="12360813" cy="418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8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A85A4E-C87E-4806-9D46-A07815832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84" y="271022"/>
            <a:ext cx="8837384" cy="33346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E8B27B-B8C5-49A4-AC6C-8F1834E23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184" y="3678382"/>
            <a:ext cx="9712018" cy="281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5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23D2D4-CC3F-4BC5-9D55-A88901FE4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8" y="737755"/>
            <a:ext cx="10591756" cy="50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0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Sarah</dc:creator>
  <cp:lastModifiedBy>Stuart, Sarah</cp:lastModifiedBy>
  <cp:revision>1</cp:revision>
  <dcterms:created xsi:type="dcterms:W3CDTF">2022-04-17T20:55:25Z</dcterms:created>
  <dcterms:modified xsi:type="dcterms:W3CDTF">2022-04-17T20:56:22Z</dcterms:modified>
</cp:coreProperties>
</file>