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8D3A-0B6A-4543-A1CA-FE45F5CF97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2BA104-BD68-419F-B4E8-027800BA6F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206CA3-16CF-457A-BA0B-3EED9A4E39F8}"/>
              </a:ext>
            </a:extLst>
          </p:cNvPr>
          <p:cNvSpPr>
            <a:spLocks noGrp="1"/>
          </p:cNvSpPr>
          <p:nvPr>
            <p:ph type="dt" sz="half" idx="10"/>
          </p:nvPr>
        </p:nvSpPr>
        <p:spPr/>
        <p:txBody>
          <a:bodyPr/>
          <a:lstStyle/>
          <a:p>
            <a:fld id="{B214E571-72FE-4E8C-9E0D-33B3DCDE8BDA}" type="datetimeFigureOut">
              <a:rPr lang="en-US" smtClean="0"/>
              <a:t>1/8/2023</a:t>
            </a:fld>
            <a:endParaRPr lang="en-US"/>
          </a:p>
        </p:txBody>
      </p:sp>
      <p:sp>
        <p:nvSpPr>
          <p:cNvPr id="5" name="Footer Placeholder 4">
            <a:extLst>
              <a:ext uri="{FF2B5EF4-FFF2-40B4-BE49-F238E27FC236}">
                <a16:creationId xmlns:a16="http://schemas.microsoft.com/office/drawing/2014/main" id="{E47E3233-FFEA-4796-9CDE-ED2B9FC57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8043C-7808-454D-9AC7-0F42935B9FB5}"/>
              </a:ext>
            </a:extLst>
          </p:cNvPr>
          <p:cNvSpPr>
            <a:spLocks noGrp="1"/>
          </p:cNvSpPr>
          <p:nvPr>
            <p:ph type="sldNum" sz="quarter" idx="12"/>
          </p:nvPr>
        </p:nvSpPr>
        <p:spPr/>
        <p:txBody>
          <a:bodyPr/>
          <a:lstStyle/>
          <a:p>
            <a:fld id="{CEC27A50-2EA7-4F99-88A3-00EB44526729}" type="slidenum">
              <a:rPr lang="en-US" smtClean="0"/>
              <a:t>‹#›</a:t>
            </a:fld>
            <a:endParaRPr lang="en-US"/>
          </a:p>
        </p:txBody>
      </p:sp>
    </p:spTree>
    <p:extLst>
      <p:ext uri="{BB962C8B-B14F-4D97-AF65-F5344CB8AC3E}">
        <p14:creationId xmlns:p14="http://schemas.microsoft.com/office/powerpoint/2010/main" val="342523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C3FD-8ADF-4961-95CA-C2D2464320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A9F3A6-91F1-4039-BA19-D6B8248CB4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53011-9884-414D-A8FE-E99C491AA73A}"/>
              </a:ext>
            </a:extLst>
          </p:cNvPr>
          <p:cNvSpPr>
            <a:spLocks noGrp="1"/>
          </p:cNvSpPr>
          <p:nvPr>
            <p:ph type="dt" sz="half" idx="10"/>
          </p:nvPr>
        </p:nvSpPr>
        <p:spPr/>
        <p:txBody>
          <a:bodyPr/>
          <a:lstStyle/>
          <a:p>
            <a:fld id="{B214E571-72FE-4E8C-9E0D-33B3DCDE8BDA}" type="datetimeFigureOut">
              <a:rPr lang="en-US" smtClean="0"/>
              <a:t>1/8/2023</a:t>
            </a:fld>
            <a:endParaRPr lang="en-US"/>
          </a:p>
        </p:txBody>
      </p:sp>
      <p:sp>
        <p:nvSpPr>
          <p:cNvPr id="5" name="Footer Placeholder 4">
            <a:extLst>
              <a:ext uri="{FF2B5EF4-FFF2-40B4-BE49-F238E27FC236}">
                <a16:creationId xmlns:a16="http://schemas.microsoft.com/office/drawing/2014/main" id="{2EAEDB14-D222-4191-A3A7-B0CB637EC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B3985-B1E5-4C7D-9400-AAC42CB097FA}"/>
              </a:ext>
            </a:extLst>
          </p:cNvPr>
          <p:cNvSpPr>
            <a:spLocks noGrp="1"/>
          </p:cNvSpPr>
          <p:nvPr>
            <p:ph type="sldNum" sz="quarter" idx="12"/>
          </p:nvPr>
        </p:nvSpPr>
        <p:spPr/>
        <p:txBody>
          <a:bodyPr/>
          <a:lstStyle/>
          <a:p>
            <a:fld id="{CEC27A50-2EA7-4F99-88A3-00EB44526729}" type="slidenum">
              <a:rPr lang="en-US" smtClean="0"/>
              <a:t>‹#›</a:t>
            </a:fld>
            <a:endParaRPr lang="en-US"/>
          </a:p>
        </p:txBody>
      </p:sp>
    </p:spTree>
    <p:extLst>
      <p:ext uri="{BB962C8B-B14F-4D97-AF65-F5344CB8AC3E}">
        <p14:creationId xmlns:p14="http://schemas.microsoft.com/office/powerpoint/2010/main" val="60737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FB28BE-399F-4BE9-B1A1-3FA9E5081B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1C7F5B-FCFA-44B9-9F9A-5F24FEA69F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4E922-C5F1-44A9-8895-BE17603EDD93}"/>
              </a:ext>
            </a:extLst>
          </p:cNvPr>
          <p:cNvSpPr>
            <a:spLocks noGrp="1"/>
          </p:cNvSpPr>
          <p:nvPr>
            <p:ph type="dt" sz="half" idx="10"/>
          </p:nvPr>
        </p:nvSpPr>
        <p:spPr/>
        <p:txBody>
          <a:bodyPr/>
          <a:lstStyle/>
          <a:p>
            <a:fld id="{B214E571-72FE-4E8C-9E0D-33B3DCDE8BDA}" type="datetimeFigureOut">
              <a:rPr lang="en-US" smtClean="0"/>
              <a:t>1/8/2023</a:t>
            </a:fld>
            <a:endParaRPr lang="en-US"/>
          </a:p>
        </p:txBody>
      </p:sp>
      <p:sp>
        <p:nvSpPr>
          <p:cNvPr id="5" name="Footer Placeholder 4">
            <a:extLst>
              <a:ext uri="{FF2B5EF4-FFF2-40B4-BE49-F238E27FC236}">
                <a16:creationId xmlns:a16="http://schemas.microsoft.com/office/drawing/2014/main" id="{A7C30B97-A671-4A8E-86E6-19DCA6131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81652-5265-4020-8C24-76F552ED6EC3}"/>
              </a:ext>
            </a:extLst>
          </p:cNvPr>
          <p:cNvSpPr>
            <a:spLocks noGrp="1"/>
          </p:cNvSpPr>
          <p:nvPr>
            <p:ph type="sldNum" sz="quarter" idx="12"/>
          </p:nvPr>
        </p:nvSpPr>
        <p:spPr/>
        <p:txBody>
          <a:bodyPr/>
          <a:lstStyle/>
          <a:p>
            <a:fld id="{CEC27A50-2EA7-4F99-88A3-00EB44526729}" type="slidenum">
              <a:rPr lang="en-US" smtClean="0"/>
              <a:t>‹#›</a:t>
            </a:fld>
            <a:endParaRPr lang="en-US"/>
          </a:p>
        </p:txBody>
      </p:sp>
    </p:spTree>
    <p:extLst>
      <p:ext uri="{BB962C8B-B14F-4D97-AF65-F5344CB8AC3E}">
        <p14:creationId xmlns:p14="http://schemas.microsoft.com/office/powerpoint/2010/main" val="302122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03E9-1132-4E8F-9157-0B373A1F0F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52D69-B5E4-4AA0-A7F8-8DF7C4B6A6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57D63-8A44-475E-B67D-5089F98CB129}"/>
              </a:ext>
            </a:extLst>
          </p:cNvPr>
          <p:cNvSpPr>
            <a:spLocks noGrp="1"/>
          </p:cNvSpPr>
          <p:nvPr>
            <p:ph type="dt" sz="half" idx="10"/>
          </p:nvPr>
        </p:nvSpPr>
        <p:spPr/>
        <p:txBody>
          <a:bodyPr/>
          <a:lstStyle/>
          <a:p>
            <a:fld id="{B214E571-72FE-4E8C-9E0D-33B3DCDE8BDA}" type="datetimeFigureOut">
              <a:rPr lang="en-US" smtClean="0"/>
              <a:t>1/8/2023</a:t>
            </a:fld>
            <a:endParaRPr lang="en-US"/>
          </a:p>
        </p:txBody>
      </p:sp>
      <p:sp>
        <p:nvSpPr>
          <p:cNvPr id="5" name="Footer Placeholder 4">
            <a:extLst>
              <a:ext uri="{FF2B5EF4-FFF2-40B4-BE49-F238E27FC236}">
                <a16:creationId xmlns:a16="http://schemas.microsoft.com/office/drawing/2014/main" id="{4355F17A-D6FB-4A88-B237-D413410E2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75A92-5178-4FC7-91D0-F1F46C1ABE32}"/>
              </a:ext>
            </a:extLst>
          </p:cNvPr>
          <p:cNvSpPr>
            <a:spLocks noGrp="1"/>
          </p:cNvSpPr>
          <p:nvPr>
            <p:ph type="sldNum" sz="quarter" idx="12"/>
          </p:nvPr>
        </p:nvSpPr>
        <p:spPr/>
        <p:txBody>
          <a:bodyPr/>
          <a:lstStyle/>
          <a:p>
            <a:fld id="{CEC27A50-2EA7-4F99-88A3-00EB44526729}" type="slidenum">
              <a:rPr lang="en-US" smtClean="0"/>
              <a:t>‹#›</a:t>
            </a:fld>
            <a:endParaRPr lang="en-US"/>
          </a:p>
        </p:txBody>
      </p:sp>
    </p:spTree>
    <p:extLst>
      <p:ext uri="{BB962C8B-B14F-4D97-AF65-F5344CB8AC3E}">
        <p14:creationId xmlns:p14="http://schemas.microsoft.com/office/powerpoint/2010/main" val="88912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D67E-2C03-45A3-8AB7-5904F8CF1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ED7B3C-3A41-44A6-827A-32386F85D0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30DA2F-96F6-4ED7-AFA8-6A87A424F1CA}"/>
              </a:ext>
            </a:extLst>
          </p:cNvPr>
          <p:cNvSpPr>
            <a:spLocks noGrp="1"/>
          </p:cNvSpPr>
          <p:nvPr>
            <p:ph type="dt" sz="half" idx="10"/>
          </p:nvPr>
        </p:nvSpPr>
        <p:spPr/>
        <p:txBody>
          <a:bodyPr/>
          <a:lstStyle/>
          <a:p>
            <a:fld id="{B214E571-72FE-4E8C-9E0D-33B3DCDE8BDA}" type="datetimeFigureOut">
              <a:rPr lang="en-US" smtClean="0"/>
              <a:t>1/8/2023</a:t>
            </a:fld>
            <a:endParaRPr lang="en-US"/>
          </a:p>
        </p:txBody>
      </p:sp>
      <p:sp>
        <p:nvSpPr>
          <p:cNvPr id="5" name="Footer Placeholder 4">
            <a:extLst>
              <a:ext uri="{FF2B5EF4-FFF2-40B4-BE49-F238E27FC236}">
                <a16:creationId xmlns:a16="http://schemas.microsoft.com/office/drawing/2014/main" id="{74CDC864-4D11-4BFD-A0CA-7C92596E1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09C33-4570-4E19-90A5-886BD6929298}"/>
              </a:ext>
            </a:extLst>
          </p:cNvPr>
          <p:cNvSpPr>
            <a:spLocks noGrp="1"/>
          </p:cNvSpPr>
          <p:nvPr>
            <p:ph type="sldNum" sz="quarter" idx="12"/>
          </p:nvPr>
        </p:nvSpPr>
        <p:spPr/>
        <p:txBody>
          <a:bodyPr/>
          <a:lstStyle/>
          <a:p>
            <a:fld id="{CEC27A50-2EA7-4F99-88A3-00EB44526729}" type="slidenum">
              <a:rPr lang="en-US" smtClean="0"/>
              <a:t>‹#›</a:t>
            </a:fld>
            <a:endParaRPr lang="en-US"/>
          </a:p>
        </p:txBody>
      </p:sp>
    </p:spTree>
    <p:extLst>
      <p:ext uri="{BB962C8B-B14F-4D97-AF65-F5344CB8AC3E}">
        <p14:creationId xmlns:p14="http://schemas.microsoft.com/office/powerpoint/2010/main" val="234034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E7BA-3C43-4669-B78B-33C467930E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B554A4-76A8-448E-BA5D-69B9C46F6A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FD7A59-29D7-43F6-B78C-94ABCF66BF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3E2CD6-9E95-4F19-A906-5392D9D91C5E}"/>
              </a:ext>
            </a:extLst>
          </p:cNvPr>
          <p:cNvSpPr>
            <a:spLocks noGrp="1"/>
          </p:cNvSpPr>
          <p:nvPr>
            <p:ph type="dt" sz="half" idx="10"/>
          </p:nvPr>
        </p:nvSpPr>
        <p:spPr/>
        <p:txBody>
          <a:bodyPr/>
          <a:lstStyle/>
          <a:p>
            <a:fld id="{B214E571-72FE-4E8C-9E0D-33B3DCDE8BDA}" type="datetimeFigureOut">
              <a:rPr lang="en-US" smtClean="0"/>
              <a:t>1/8/2023</a:t>
            </a:fld>
            <a:endParaRPr lang="en-US"/>
          </a:p>
        </p:txBody>
      </p:sp>
      <p:sp>
        <p:nvSpPr>
          <p:cNvPr id="6" name="Footer Placeholder 5">
            <a:extLst>
              <a:ext uri="{FF2B5EF4-FFF2-40B4-BE49-F238E27FC236}">
                <a16:creationId xmlns:a16="http://schemas.microsoft.com/office/drawing/2014/main" id="{98FAF24C-5CDF-4AF2-BA1D-08C5C51E22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633BB-CA2A-41A8-AD31-92B47D938BB9}"/>
              </a:ext>
            </a:extLst>
          </p:cNvPr>
          <p:cNvSpPr>
            <a:spLocks noGrp="1"/>
          </p:cNvSpPr>
          <p:nvPr>
            <p:ph type="sldNum" sz="quarter" idx="12"/>
          </p:nvPr>
        </p:nvSpPr>
        <p:spPr/>
        <p:txBody>
          <a:bodyPr/>
          <a:lstStyle/>
          <a:p>
            <a:fld id="{CEC27A50-2EA7-4F99-88A3-00EB44526729}" type="slidenum">
              <a:rPr lang="en-US" smtClean="0"/>
              <a:t>‹#›</a:t>
            </a:fld>
            <a:endParaRPr lang="en-US"/>
          </a:p>
        </p:txBody>
      </p:sp>
    </p:spTree>
    <p:extLst>
      <p:ext uri="{BB962C8B-B14F-4D97-AF65-F5344CB8AC3E}">
        <p14:creationId xmlns:p14="http://schemas.microsoft.com/office/powerpoint/2010/main" val="37146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7DCA-44AE-4250-B683-82AF441E2B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01BD6D-7484-42F6-90E1-1861AEE75E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F48A6C-F604-43F1-9C68-170437ACA2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2BA03B-4391-432B-9EE7-7B4E427E6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CE52F0-A87A-43AC-8AA6-8D63070C08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AADB49-13DC-47AF-9341-31CE54F4DF66}"/>
              </a:ext>
            </a:extLst>
          </p:cNvPr>
          <p:cNvSpPr>
            <a:spLocks noGrp="1"/>
          </p:cNvSpPr>
          <p:nvPr>
            <p:ph type="dt" sz="half" idx="10"/>
          </p:nvPr>
        </p:nvSpPr>
        <p:spPr/>
        <p:txBody>
          <a:bodyPr/>
          <a:lstStyle/>
          <a:p>
            <a:fld id="{B214E571-72FE-4E8C-9E0D-33B3DCDE8BDA}" type="datetimeFigureOut">
              <a:rPr lang="en-US" smtClean="0"/>
              <a:t>1/8/2023</a:t>
            </a:fld>
            <a:endParaRPr lang="en-US"/>
          </a:p>
        </p:txBody>
      </p:sp>
      <p:sp>
        <p:nvSpPr>
          <p:cNvPr id="8" name="Footer Placeholder 7">
            <a:extLst>
              <a:ext uri="{FF2B5EF4-FFF2-40B4-BE49-F238E27FC236}">
                <a16:creationId xmlns:a16="http://schemas.microsoft.com/office/drawing/2014/main" id="{49BA4D1A-40E9-4590-A0A1-40888389F7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7F30FF-FA5F-48DC-8ECE-40AD6FAE2507}"/>
              </a:ext>
            </a:extLst>
          </p:cNvPr>
          <p:cNvSpPr>
            <a:spLocks noGrp="1"/>
          </p:cNvSpPr>
          <p:nvPr>
            <p:ph type="sldNum" sz="quarter" idx="12"/>
          </p:nvPr>
        </p:nvSpPr>
        <p:spPr/>
        <p:txBody>
          <a:bodyPr/>
          <a:lstStyle/>
          <a:p>
            <a:fld id="{CEC27A50-2EA7-4F99-88A3-00EB44526729}" type="slidenum">
              <a:rPr lang="en-US" smtClean="0"/>
              <a:t>‹#›</a:t>
            </a:fld>
            <a:endParaRPr lang="en-US"/>
          </a:p>
        </p:txBody>
      </p:sp>
    </p:spTree>
    <p:extLst>
      <p:ext uri="{BB962C8B-B14F-4D97-AF65-F5344CB8AC3E}">
        <p14:creationId xmlns:p14="http://schemas.microsoft.com/office/powerpoint/2010/main" val="423715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9FC4F-5BF2-4F43-82D1-93F5421C06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901763-5945-497B-89C8-F8137F83CA85}"/>
              </a:ext>
            </a:extLst>
          </p:cNvPr>
          <p:cNvSpPr>
            <a:spLocks noGrp="1"/>
          </p:cNvSpPr>
          <p:nvPr>
            <p:ph type="dt" sz="half" idx="10"/>
          </p:nvPr>
        </p:nvSpPr>
        <p:spPr/>
        <p:txBody>
          <a:bodyPr/>
          <a:lstStyle/>
          <a:p>
            <a:fld id="{B214E571-72FE-4E8C-9E0D-33B3DCDE8BDA}" type="datetimeFigureOut">
              <a:rPr lang="en-US" smtClean="0"/>
              <a:t>1/8/2023</a:t>
            </a:fld>
            <a:endParaRPr lang="en-US"/>
          </a:p>
        </p:txBody>
      </p:sp>
      <p:sp>
        <p:nvSpPr>
          <p:cNvPr id="4" name="Footer Placeholder 3">
            <a:extLst>
              <a:ext uri="{FF2B5EF4-FFF2-40B4-BE49-F238E27FC236}">
                <a16:creationId xmlns:a16="http://schemas.microsoft.com/office/drawing/2014/main" id="{BCA09E88-9FD5-4BE4-9C27-F3B99E9528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4ACC41-463D-4A61-A3AF-5C3B3C83BD86}"/>
              </a:ext>
            </a:extLst>
          </p:cNvPr>
          <p:cNvSpPr>
            <a:spLocks noGrp="1"/>
          </p:cNvSpPr>
          <p:nvPr>
            <p:ph type="sldNum" sz="quarter" idx="12"/>
          </p:nvPr>
        </p:nvSpPr>
        <p:spPr/>
        <p:txBody>
          <a:bodyPr/>
          <a:lstStyle/>
          <a:p>
            <a:fld id="{CEC27A50-2EA7-4F99-88A3-00EB44526729}" type="slidenum">
              <a:rPr lang="en-US" smtClean="0"/>
              <a:t>‹#›</a:t>
            </a:fld>
            <a:endParaRPr lang="en-US"/>
          </a:p>
        </p:txBody>
      </p:sp>
    </p:spTree>
    <p:extLst>
      <p:ext uri="{BB962C8B-B14F-4D97-AF65-F5344CB8AC3E}">
        <p14:creationId xmlns:p14="http://schemas.microsoft.com/office/powerpoint/2010/main" val="60886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073C00-56D2-4AC0-910E-1DE296D926D5}"/>
              </a:ext>
            </a:extLst>
          </p:cNvPr>
          <p:cNvSpPr>
            <a:spLocks noGrp="1"/>
          </p:cNvSpPr>
          <p:nvPr>
            <p:ph type="dt" sz="half" idx="10"/>
          </p:nvPr>
        </p:nvSpPr>
        <p:spPr/>
        <p:txBody>
          <a:bodyPr/>
          <a:lstStyle/>
          <a:p>
            <a:fld id="{B214E571-72FE-4E8C-9E0D-33B3DCDE8BDA}" type="datetimeFigureOut">
              <a:rPr lang="en-US" smtClean="0"/>
              <a:t>1/8/2023</a:t>
            </a:fld>
            <a:endParaRPr lang="en-US"/>
          </a:p>
        </p:txBody>
      </p:sp>
      <p:sp>
        <p:nvSpPr>
          <p:cNvPr id="3" name="Footer Placeholder 2">
            <a:extLst>
              <a:ext uri="{FF2B5EF4-FFF2-40B4-BE49-F238E27FC236}">
                <a16:creationId xmlns:a16="http://schemas.microsoft.com/office/drawing/2014/main" id="{EDFA100A-D97E-4D0E-AC2D-DC0DECF007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8FE244-08F4-4ED4-B1C5-FF0DA56EF129}"/>
              </a:ext>
            </a:extLst>
          </p:cNvPr>
          <p:cNvSpPr>
            <a:spLocks noGrp="1"/>
          </p:cNvSpPr>
          <p:nvPr>
            <p:ph type="sldNum" sz="quarter" idx="12"/>
          </p:nvPr>
        </p:nvSpPr>
        <p:spPr/>
        <p:txBody>
          <a:bodyPr/>
          <a:lstStyle/>
          <a:p>
            <a:fld id="{CEC27A50-2EA7-4F99-88A3-00EB44526729}" type="slidenum">
              <a:rPr lang="en-US" smtClean="0"/>
              <a:t>‹#›</a:t>
            </a:fld>
            <a:endParaRPr lang="en-US"/>
          </a:p>
        </p:txBody>
      </p:sp>
    </p:spTree>
    <p:extLst>
      <p:ext uri="{BB962C8B-B14F-4D97-AF65-F5344CB8AC3E}">
        <p14:creationId xmlns:p14="http://schemas.microsoft.com/office/powerpoint/2010/main" val="330485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8E41-F7E4-46F1-8813-5007E530A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7E8049-0A5A-4E68-BB42-9B9E76C53A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25B422-9261-4103-B78E-9FB28912C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4CA27-650E-4566-BC54-BE6F8DEC79F4}"/>
              </a:ext>
            </a:extLst>
          </p:cNvPr>
          <p:cNvSpPr>
            <a:spLocks noGrp="1"/>
          </p:cNvSpPr>
          <p:nvPr>
            <p:ph type="dt" sz="half" idx="10"/>
          </p:nvPr>
        </p:nvSpPr>
        <p:spPr/>
        <p:txBody>
          <a:bodyPr/>
          <a:lstStyle/>
          <a:p>
            <a:fld id="{B214E571-72FE-4E8C-9E0D-33B3DCDE8BDA}" type="datetimeFigureOut">
              <a:rPr lang="en-US" smtClean="0"/>
              <a:t>1/8/2023</a:t>
            </a:fld>
            <a:endParaRPr lang="en-US"/>
          </a:p>
        </p:txBody>
      </p:sp>
      <p:sp>
        <p:nvSpPr>
          <p:cNvPr id="6" name="Footer Placeholder 5">
            <a:extLst>
              <a:ext uri="{FF2B5EF4-FFF2-40B4-BE49-F238E27FC236}">
                <a16:creationId xmlns:a16="http://schemas.microsoft.com/office/drawing/2014/main" id="{14102394-8DE0-462B-9B1B-C58E93FE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A0200-E6E6-4D41-9D38-007330A3AB2A}"/>
              </a:ext>
            </a:extLst>
          </p:cNvPr>
          <p:cNvSpPr>
            <a:spLocks noGrp="1"/>
          </p:cNvSpPr>
          <p:nvPr>
            <p:ph type="sldNum" sz="quarter" idx="12"/>
          </p:nvPr>
        </p:nvSpPr>
        <p:spPr/>
        <p:txBody>
          <a:bodyPr/>
          <a:lstStyle/>
          <a:p>
            <a:fld id="{CEC27A50-2EA7-4F99-88A3-00EB44526729}" type="slidenum">
              <a:rPr lang="en-US" smtClean="0"/>
              <a:t>‹#›</a:t>
            </a:fld>
            <a:endParaRPr lang="en-US"/>
          </a:p>
        </p:txBody>
      </p:sp>
    </p:spTree>
    <p:extLst>
      <p:ext uri="{BB962C8B-B14F-4D97-AF65-F5344CB8AC3E}">
        <p14:creationId xmlns:p14="http://schemas.microsoft.com/office/powerpoint/2010/main" val="3607797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EA11-7686-4CF4-900E-440FC08AE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FEF9A8-C632-4E05-9228-CB79706B7B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9AA505-A533-4000-B94E-C61896180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8767E-B24D-4820-818D-D6C677B549DA}"/>
              </a:ext>
            </a:extLst>
          </p:cNvPr>
          <p:cNvSpPr>
            <a:spLocks noGrp="1"/>
          </p:cNvSpPr>
          <p:nvPr>
            <p:ph type="dt" sz="half" idx="10"/>
          </p:nvPr>
        </p:nvSpPr>
        <p:spPr/>
        <p:txBody>
          <a:bodyPr/>
          <a:lstStyle/>
          <a:p>
            <a:fld id="{B214E571-72FE-4E8C-9E0D-33B3DCDE8BDA}" type="datetimeFigureOut">
              <a:rPr lang="en-US" smtClean="0"/>
              <a:t>1/8/2023</a:t>
            </a:fld>
            <a:endParaRPr lang="en-US"/>
          </a:p>
        </p:txBody>
      </p:sp>
      <p:sp>
        <p:nvSpPr>
          <p:cNvPr id="6" name="Footer Placeholder 5">
            <a:extLst>
              <a:ext uri="{FF2B5EF4-FFF2-40B4-BE49-F238E27FC236}">
                <a16:creationId xmlns:a16="http://schemas.microsoft.com/office/drawing/2014/main" id="{F5A5401B-8959-4AC5-9A68-DE90BA8878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ED1DE-17A4-48F4-AAEC-063CF8C937A3}"/>
              </a:ext>
            </a:extLst>
          </p:cNvPr>
          <p:cNvSpPr>
            <a:spLocks noGrp="1"/>
          </p:cNvSpPr>
          <p:nvPr>
            <p:ph type="sldNum" sz="quarter" idx="12"/>
          </p:nvPr>
        </p:nvSpPr>
        <p:spPr/>
        <p:txBody>
          <a:bodyPr/>
          <a:lstStyle/>
          <a:p>
            <a:fld id="{CEC27A50-2EA7-4F99-88A3-00EB44526729}" type="slidenum">
              <a:rPr lang="en-US" smtClean="0"/>
              <a:t>‹#›</a:t>
            </a:fld>
            <a:endParaRPr lang="en-US"/>
          </a:p>
        </p:txBody>
      </p:sp>
    </p:spTree>
    <p:extLst>
      <p:ext uri="{BB962C8B-B14F-4D97-AF65-F5344CB8AC3E}">
        <p14:creationId xmlns:p14="http://schemas.microsoft.com/office/powerpoint/2010/main" val="274580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212E0-76D8-48A6-9DC8-BA89148EA1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05BE5C-5AA6-4944-BFDF-D2918C2192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74EF8-49A6-4443-B6A8-AF09CBA1D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4E571-72FE-4E8C-9E0D-33B3DCDE8BDA}" type="datetimeFigureOut">
              <a:rPr lang="en-US" smtClean="0"/>
              <a:t>1/8/2023</a:t>
            </a:fld>
            <a:endParaRPr lang="en-US"/>
          </a:p>
        </p:txBody>
      </p:sp>
      <p:sp>
        <p:nvSpPr>
          <p:cNvPr id="5" name="Footer Placeholder 4">
            <a:extLst>
              <a:ext uri="{FF2B5EF4-FFF2-40B4-BE49-F238E27FC236}">
                <a16:creationId xmlns:a16="http://schemas.microsoft.com/office/drawing/2014/main" id="{3F2229CC-7650-4723-93F6-A206DA6632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BEFB43-0B40-4A94-A096-4CC2C37284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27A50-2EA7-4F99-88A3-00EB44526729}" type="slidenum">
              <a:rPr lang="en-US" smtClean="0"/>
              <a:t>‹#›</a:t>
            </a:fld>
            <a:endParaRPr lang="en-US"/>
          </a:p>
        </p:txBody>
      </p:sp>
    </p:spTree>
    <p:extLst>
      <p:ext uri="{BB962C8B-B14F-4D97-AF65-F5344CB8AC3E}">
        <p14:creationId xmlns:p14="http://schemas.microsoft.com/office/powerpoint/2010/main" val="3406690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4503-48FA-4584-8226-F1E52D735327}"/>
              </a:ext>
            </a:extLst>
          </p:cNvPr>
          <p:cNvSpPr>
            <a:spLocks noGrp="1"/>
          </p:cNvSpPr>
          <p:nvPr>
            <p:ph type="ctrTitle"/>
          </p:nvPr>
        </p:nvSpPr>
        <p:spPr>
          <a:xfrm>
            <a:off x="540327" y="1122363"/>
            <a:ext cx="11045537" cy="2387600"/>
          </a:xfrm>
        </p:spPr>
        <p:txBody>
          <a:bodyPr/>
          <a:lstStyle/>
          <a:p>
            <a:r>
              <a:rPr lang="en-US" b="1" dirty="0">
                <a:solidFill>
                  <a:srgbClr val="00B050"/>
                </a:solidFill>
              </a:rPr>
              <a:t>DOCUMENT SOURCING REVIEW</a:t>
            </a:r>
          </a:p>
        </p:txBody>
      </p:sp>
      <p:sp>
        <p:nvSpPr>
          <p:cNvPr id="3" name="Subtitle 2">
            <a:extLst>
              <a:ext uri="{FF2B5EF4-FFF2-40B4-BE49-F238E27FC236}">
                <a16:creationId xmlns:a16="http://schemas.microsoft.com/office/drawing/2014/main" id="{5532D0DD-E839-4F09-9D91-004C575C4D5C}"/>
              </a:ext>
            </a:extLst>
          </p:cNvPr>
          <p:cNvSpPr>
            <a:spLocks noGrp="1"/>
          </p:cNvSpPr>
          <p:nvPr>
            <p:ph type="subTitle" idx="1"/>
          </p:nvPr>
        </p:nvSpPr>
        <p:spPr/>
        <p:txBody>
          <a:bodyPr/>
          <a:lstStyle/>
          <a:p>
            <a:r>
              <a:rPr lang="en-US" b="1" dirty="0"/>
              <a:t>DBQ M/T 1/17 on Populists </a:t>
            </a:r>
          </a:p>
        </p:txBody>
      </p:sp>
    </p:spTree>
    <p:extLst>
      <p:ext uri="{BB962C8B-B14F-4D97-AF65-F5344CB8AC3E}">
        <p14:creationId xmlns:p14="http://schemas.microsoft.com/office/powerpoint/2010/main" val="162974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1DFE-D1DE-4B6E-9A42-2AC1AAC7408C}"/>
              </a:ext>
            </a:extLst>
          </p:cNvPr>
          <p:cNvSpPr>
            <a:spLocks noGrp="1"/>
          </p:cNvSpPr>
          <p:nvPr>
            <p:ph type="title"/>
          </p:nvPr>
        </p:nvSpPr>
        <p:spPr/>
        <p:txBody>
          <a:bodyPr>
            <a:normAutofit fontScale="90000"/>
          </a:bodyPr>
          <a:lstStyle/>
          <a:p>
            <a:r>
              <a:rPr lang="en-US" dirty="0"/>
              <a:t>RUBRIC POINTS – UP TO 2 – WE HAVE STRESSED THE “ALTHOUGH CLAUSE” FOR THESE POINTS</a:t>
            </a:r>
          </a:p>
        </p:txBody>
      </p:sp>
      <p:pic>
        <p:nvPicPr>
          <p:cNvPr id="5" name="Content Placeholder 4">
            <a:extLst>
              <a:ext uri="{FF2B5EF4-FFF2-40B4-BE49-F238E27FC236}">
                <a16:creationId xmlns:a16="http://schemas.microsoft.com/office/drawing/2014/main" id="{C388EC4B-014A-40E1-A571-7D327D462AE1}"/>
              </a:ext>
            </a:extLst>
          </p:cNvPr>
          <p:cNvPicPr>
            <a:picLocks noGrp="1" noChangeAspect="1"/>
          </p:cNvPicPr>
          <p:nvPr>
            <p:ph idx="1"/>
          </p:nvPr>
        </p:nvPicPr>
        <p:blipFill>
          <a:blip r:embed="rId2"/>
          <a:stretch>
            <a:fillRect/>
          </a:stretch>
        </p:blipFill>
        <p:spPr>
          <a:xfrm>
            <a:off x="1150070" y="1810447"/>
            <a:ext cx="9156116" cy="4939144"/>
          </a:xfrm>
        </p:spPr>
      </p:pic>
    </p:spTree>
    <p:extLst>
      <p:ext uri="{BB962C8B-B14F-4D97-AF65-F5344CB8AC3E}">
        <p14:creationId xmlns:p14="http://schemas.microsoft.com/office/powerpoint/2010/main" val="126686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68BD-424D-4E4B-BB7D-702476AA0739}"/>
              </a:ext>
            </a:extLst>
          </p:cNvPr>
          <p:cNvSpPr>
            <a:spLocks noGrp="1"/>
          </p:cNvSpPr>
          <p:nvPr>
            <p:ph type="title"/>
          </p:nvPr>
        </p:nvSpPr>
        <p:spPr/>
        <p:txBody>
          <a:bodyPr>
            <a:normAutofit fontScale="90000"/>
          </a:bodyPr>
          <a:lstStyle/>
          <a:p>
            <a:r>
              <a:rPr lang="en-US" dirty="0"/>
              <a:t>Cover TIME Magazine, February 4 &amp; 11, 2019</a:t>
            </a:r>
            <a:br>
              <a:rPr lang="en-US" dirty="0"/>
            </a:br>
            <a:r>
              <a:rPr lang="en-US" sz="2700" b="1" dirty="0"/>
              <a:t>moderately align with liberal, progressive, or left-wing thought and/or policy agendas. A Lean Left bias is a moderately liberal rating on the political spectrum</a:t>
            </a:r>
          </a:p>
        </p:txBody>
      </p:sp>
      <p:pic>
        <p:nvPicPr>
          <p:cNvPr id="3" name="Picture 2">
            <a:extLst>
              <a:ext uri="{FF2B5EF4-FFF2-40B4-BE49-F238E27FC236}">
                <a16:creationId xmlns:a16="http://schemas.microsoft.com/office/drawing/2014/main" id="{17F5BD66-3296-1568-564B-2E6F102F61D6}"/>
              </a:ext>
            </a:extLst>
          </p:cNvPr>
          <p:cNvPicPr>
            <a:picLocks noChangeAspect="1"/>
          </p:cNvPicPr>
          <p:nvPr/>
        </p:nvPicPr>
        <p:blipFill>
          <a:blip r:embed="rId2"/>
          <a:stretch>
            <a:fillRect/>
          </a:stretch>
        </p:blipFill>
        <p:spPr>
          <a:xfrm>
            <a:off x="2368601" y="1981809"/>
            <a:ext cx="7045564" cy="4699244"/>
          </a:xfrm>
          <a:prstGeom prst="rect">
            <a:avLst/>
          </a:prstGeom>
        </p:spPr>
      </p:pic>
      <p:sp>
        <p:nvSpPr>
          <p:cNvPr id="6" name="Content Placeholder 5">
            <a:extLst>
              <a:ext uri="{FF2B5EF4-FFF2-40B4-BE49-F238E27FC236}">
                <a16:creationId xmlns:a16="http://schemas.microsoft.com/office/drawing/2014/main" id="{25BA798F-DEFB-9C1E-2B21-32616320D34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2768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C593-014D-4F14-8601-A78101C01D04}"/>
              </a:ext>
            </a:extLst>
          </p:cNvPr>
          <p:cNvSpPr>
            <a:spLocks noGrp="1"/>
          </p:cNvSpPr>
          <p:nvPr>
            <p:ph type="title"/>
          </p:nvPr>
        </p:nvSpPr>
        <p:spPr/>
        <p:txBody>
          <a:bodyPr/>
          <a:lstStyle/>
          <a:p>
            <a:pPr algn="ctr"/>
            <a:r>
              <a:rPr lang="en-US" dirty="0"/>
              <a:t>ANALYZE DOCUMENT</a:t>
            </a:r>
          </a:p>
        </p:txBody>
      </p:sp>
      <p:sp>
        <p:nvSpPr>
          <p:cNvPr id="3" name="Content Placeholder 2">
            <a:extLst>
              <a:ext uri="{FF2B5EF4-FFF2-40B4-BE49-F238E27FC236}">
                <a16:creationId xmlns:a16="http://schemas.microsoft.com/office/drawing/2014/main" id="{8C38176A-F7CE-4AF0-B584-E4190A9B0D0D}"/>
              </a:ext>
            </a:extLst>
          </p:cNvPr>
          <p:cNvSpPr>
            <a:spLocks noGrp="1"/>
          </p:cNvSpPr>
          <p:nvPr>
            <p:ph idx="1"/>
          </p:nvPr>
        </p:nvSpPr>
        <p:spPr/>
        <p:txBody>
          <a:bodyPr>
            <a:normAutofit lnSpcReduction="10000"/>
          </a:bodyPr>
          <a:lstStyle/>
          <a:p>
            <a:r>
              <a:rPr lang="en-US" dirty="0"/>
              <a:t>First things first</a:t>
            </a:r>
          </a:p>
          <a:p>
            <a:r>
              <a:rPr lang="en-US" dirty="0"/>
              <a:t>Title/Label/Comments – implication?</a:t>
            </a:r>
          </a:p>
          <a:p>
            <a:r>
              <a:rPr lang="en-US" dirty="0"/>
              <a:t>Liberal leaning – implications?</a:t>
            </a:r>
          </a:p>
          <a:p>
            <a:r>
              <a:rPr lang="en-US" dirty="0"/>
              <a:t>Date – Implications</a:t>
            </a:r>
          </a:p>
          <a:p>
            <a:endParaRPr lang="en-US" dirty="0"/>
          </a:p>
          <a:p>
            <a:r>
              <a:rPr lang="en-US" dirty="0"/>
              <a:t>Historical Context</a:t>
            </a:r>
          </a:p>
          <a:p>
            <a:r>
              <a:rPr lang="en-US" dirty="0"/>
              <a:t>Audience</a:t>
            </a:r>
          </a:p>
          <a:p>
            <a:r>
              <a:rPr lang="en-US" dirty="0"/>
              <a:t>Purpose – why this picture, why this date</a:t>
            </a:r>
          </a:p>
          <a:p>
            <a:r>
              <a:rPr lang="en-US" dirty="0"/>
              <a:t>Point of View – trustworthy information on issue?</a:t>
            </a:r>
          </a:p>
          <a:p>
            <a:endParaRPr lang="en-US" dirty="0"/>
          </a:p>
        </p:txBody>
      </p:sp>
    </p:spTree>
    <p:extLst>
      <p:ext uri="{BB962C8B-B14F-4D97-AF65-F5344CB8AC3E}">
        <p14:creationId xmlns:p14="http://schemas.microsoft.com/office/powerpoint/2010/main" val="427376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B5DCB8-E417-4F55-9920-58A8DC98A784}"/>
              </a:ext>
            </a:extLst>
          </p:cNvPr>
          <p:cNvSpPr>
            <a:spLocks noGrp="1"/>
          </p:cNvSpPr>
          <p:nvPr>
            <p:ph idx="1"/>
          </p:nvPr>
        </p:nvSpPr>
        <p:spPr>
          <a:xfrm>
            <a:off x="838200" y="226243"/>
            <a:ext cx="10515600" cy="5950720"/>
          </a:xfrm>
        </p:spPr>
        <p:txBody>
          <a:bodyPr/>
          <a:lstStyle/>
          <a:p>
            <a:r>
              <a:rPr lang="en-US" dirty="0"/>
              <a:t>H – historical situation</a:t>
            </a:r>
          </a:p>
          <a:p>
            <a:r>
              <a:rPr lang="en-US" dirty="0"/>
              <a:t>A – Audience</a:t>
            </a:r>
          </a:p>
          <a:p>
            <a:r>
              <a:rPr lang="en-US" dirty="0"/>
              <a:t>P – Purpose</a:t>
            </a:r>
          </a:p>
          <a:p>
            <a:r>
              <a:rPr lang="en-US" dirty="0"/>
              <a:t>P – point of view</a:t>
            </a:r>
          </a:p>
          <a:p>
            <a:r>
              <a:rPr lang="en-US" dirty="0" err="1"/>
              <a:t>whY</a:t>
            </a:r>
            <a:r>
              <a:rPr lang="en-US" dirty="0"/>
              <a:t> – is this significant</a:t>
            </a:r>
          </a:p>
          <a:p>
            <a:endParaRPr lang="en-US" dirty="0"/>
          </a:p>
          <a:p>
            <a:r>
              <a:rPr lang="en-US" dirty="0"/>
              <a:t>You have sourced the doc</a:t>
            </a:r>
          </a:p>
          <a:p>
            <a:r>
              <a:rPr lang="en-US" dirty="0"/>
              <a:t>Now – for more content specific docs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80573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65070B-C2DA-482F-A7A4-680EA3C1B5E8}"/>
              </a:ext>
            </a:extLst>
          </p:cNvPr>
          <p:cNvSpPr txBox="1"/>
          <p:nvPr/>
        </p:nvSpPr>
        <p:spPr>
          <a:xfrm>
            <a:off x="829559" y="612845"/>
            <a:ext cx="9596486" cy="6186309"/>
          </a:xfrm>
          <a:prstGeom prst="rect">
            <a:avLst/>
          </a:prstGeom>
          <a:noFill/>
        </p:spPr>
        <p:txBody>
          <a:bodyPr wrap="square">
            <a:spAutoFit/>
          </a:bodyPr>
          <a:lstStyle/>
          <a:p>
            <a:pPr marL="0" marR="0" algn="ctr"/>
            <a:r>
              <a:rPr lang="en-US" sz="1800" dirty="0">
                <a:effectLst/>
                <a:latin typeface="Times New Roman" panose="02020603050405020304" pitchFamily="18" charset="0"/>
                <a:ea typeface="Arial Unicode MS"/>
                <a:cs typeface="Arial Unicode MS"/>
              </a:rPr>
              <a:t>Source: “The Farmer Is the Man”, a popular rallying song during the great farmers’ revolt of the 1890s.</a:t>
            </a:r>
            <a:endParaRPr lang="en-US" sz="1800" dirty="0">
              <a:effectLst/>
              <a:latin typeface="Arial Unicode MS"/>
              <a:ea typeface="Arial Unicode MS"/>
              <a:cs typeface="Arial Unicode MS"/>
            </a:endParaRPr>
          </a:p>
          <a:p>
            <a:pPr marL="0" marR="0"/>
            <a:r>
              <a:rPr lang="en-US" sz="2000" dirty="0">
                <a:effectLst/>
                <a:latin typeface="Times New Roman" panose="02020603050405020304" pitchFamily="18" charset="0"/>
                <a:ea typeface="Arial Unicode MS"/>
                <a:cs typeface="Arial Unicode MS"/>
              </a:rPr>
              <a:t>When the farmer comes to town</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With his wagon broken down,</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Oh, the farmer is the man who feeds them all.</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If you’ll only look and see</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I think you will agree </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That the farmer is the man who feeds them all.</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The farmer is the man,</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The farmer is the man,</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Lives on credit till the fall;</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Then they take him by the hand</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And they lead him from the land,</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The middleman’s the one who gets it all.</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When the banker says he’s broke,</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And the merchant’s up in smoke,</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They forget that it’s the farmer feeds them all.</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It would put them to the test</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If the farmer took a rest,</a:t>
            </a:r>
            <a:br>
              <a:rPr lang="en-US" sz="2000" dirty="0">
                <a:effectLst/>
                <a:latin typeface="Times New Roman" panose="02020603050405020304" pitchFamily="18" charset="0"/>
                <a:ea typeface="Arial Unicode MS"/>
                <a:cs typeface="Arial Unicode MS"/>
              </a:rPr>
            </a:br>
            <a:r>
              <a:rPr lang="en-US" sz="2000" dirty="0">
                <a:effectLst/>
                <a:latin typeface="Times New Roman" panose="02020603050405020304" pitchFamily="18" charset="0"/>
                <a:ea typeface="Arial Unicode MS"/>
                <a:cs typeface="Arial Unicode MS"/>
              </a:rPr>
              <a:t>Then they’d know that it’s the farmer feeds them all.</a:t>
            </a:r>
            <a:endParaRPr lang="en-US" sz="2000" dirty="0">
              <a:effectLst/>
              <a:latin typeface="Arial Unicode MS"/>
              <a:ea typeface="Arial Unicode MS"/>
              <a:cs typeface="Arial Unicode MS"/>
            </a:endParaRPr>
          </a:p>
        </p:txBody>
      </p:sp>
    </p:spTree>
    <p:extLst>
      <p:ext uri="{BB962C8B-B14F-4D97-AF65-F5344CB8AC3E}">
        <p14:creationId xmlns:p14="http://schemas.microsoft.com/office/powerpoint/2010/main" val="282861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7F01-D41A-4AD5-9484-2874096A4CBC}"/>
              </a:ext>
            </a:extLst>
          </p:cNvPr>
          <p:cNvSpPr>
            <a:spLocks noGrp="1"/>
          </p:cNvSpPr>
          <p:nvPr>
            <p:ph type="title"/>
          </p:nvPr>
        </p:nvSpPr>
        <p:spPr/>
        <p:txBody>
          <a:bodyPr>
            <a:normAutofit fontScale="90000"/>
          </a:bodyPr>
          <a:lstStyle/>
          <a:p>
            <a:r>
              <a:rPr lang="en-US" b="0" i="0" dirty="0">
                <a:solidFill>
                  <a:srgbClr val="4C4E4D"/>
                </a:solidFill>
                <a:effectLst/>
                <a:latin typeface="Balto"/>
              </a:rPr>
              <a:t>“It isn’t the man who does the work that makes the money. It’s the man who gets other men to do it.” Andrew Carnegie</a:t>
            </a:r>
            <a:br>
              <a:rPr lang="en-US" sz="1600" b="0" i="0" dirty="0">
                <a:solidFill>
                  <a:srgbClr val="FF0000"/>
                </a:solidFill>
                <a:effectLst/>
                <a:latin typeface="Balto"/>
              </a:rPr>
            </a:br>
            <a:r>
              <a:rPr lang="en-US" sz="2000" b="0" i="0" dirty="0">
                <a:solidFill>
                  <a:srgbClr val="FF0000"/>
                </a:solidFill>
                <a:effectLst/>
                <a:latin typeface="Balto"/>
              </a:rPr>
              <a:t>capitalism, plutocracy, wage slavers, monopoly</a:t>
            </a:r>
            <a:br>
              <a:rPr lang="en-US" sz="2000" b="0" i="0" dirty="0">
                <a:solidFill>
                  <a:srgbClr val="FF0000"/>
                </a:solidFill>
                <a:effectLst/>
                <a:latin typeface="Balto"/>
              </a:rPr>
            </a:br>
            <a:r>
              <a:rPr lang="en-US" sz="2000" b="0" i="0" dirty="0">
                <a:solidFill>
                  <a:srgbClr val="FF0000"/>
                </a:solidFill>
                <a:effectLst/>
                <a:latin typeface="Balto"/>
              </a:rPr>
              <a:t>newspaper union of </a:t>
            </a:r>
            <a:r>
              <a:rPr lang="en-US" sz="2000" b="0" i="0" dirty="0" err="1">
                <a:solidFill>
                  <a:srgbClr val="FF0000"/>
                </a:solidFill>
                <a:effectLst/>
                <a:latin typeface="Balto"/>
              </a:rPr>
              <a:t>st.</a:t>
            </a:r>
            <a:r>
              <a:rPr lang="en-US" sz="2000" b="0" i="0" dirty="0">
                <a:solidFill>
                  <a:srgbClr val="FF0000"/>
                </a:solidFill>
                <a:effectLst/>
                <a:latin typeface="Balto"/>
              </a:rPr>
              <a:t> louis</a:t>
            </a:r>
            <a:endParaRPr lang="en-US" sz="2000" dirty="0"/>
          </a:p>
        </p:txBody>
      </p:sp>
      <p:pic>
        <p:nvPicPr>
          <p:cNvPr id="4" name="Content Placeholder 3">
            <a:extLst>
              <a:ext uri="{FF2B5EF4-FFF2-40B4-BE49-F238E27FC236}">
                <a16:creationId xmlns:a16="http://schemas.microsoft.com/office/drawing/2014/main" id="{C1A932C8-5408-477A-844F-B2E2487E532D}"/>
              </a:ext>
            </a:extLst>
          </p:cNvPr>
          <p:cNvPicPr>
            <a:picLocks noGrp="1" noChangeAspect="1"/>
          </p:cNvPicPr>
          <p:nvPr>
            <p:ph idx="1"/>
          </p:nvPr>
        </p:nvPicPr>
        <p:blipFill>
          <a:blip r:embed="rId2"/>
          <a:stretch>
            <a:fillRect/>
          </a:stretch>
        </p:blipFill>
        <p:spPr>
          <a:xfrm>
            <a:off x="2205584" y="2162286"/>
            <a:ext cx="8795496" cy="4947466"/>
          </a:xfrm>
          <a:prstGeom prst="rect">
            <a:avLst/>
          </a:prstGeom>
        </p:spPr>
      </p:pic>
    </p:spTree>
    <p:extLst>
      <p:ext uri="{BB962C8B-B14F-4D97-AF65-F5344CB8AC3E}">
        <p14:creationId xmlns:p14="http://schemas.microsoft.com/office/powerpoint/2010/main" val="2224699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E5643B-1411-4AA9-B456-E99417F0E7A7}"/>
              </a:ext>
            </a:extLst>
          </p:cNvPr>
          <p:cNvPicPr>
            <a:picLocks noChangeAspect="1"/>
          </p:cNvPicPr>
          <p:nvPr/>
        </p:nvPicPr>
        <p:blipFill>
          <a:blip r:embed="rId2"/>
          <a:stretch>
            <a:fillRect/>
          </a:stretch>
        </p:blipFill>
        <p:spPr>
          <a:xfrm>
            <a:off x="820133" y="275222"/>
            <a:ext cx="10209228" cy="6102814"/>
          </a:xfrm>
          <a:prstGeom prst="rect">
            <a:avLst/>
          </a:prstGeom>
        </p:spPr>
      </p:pic>
    </p:spTree>
    <p:extLst>
      <p:ext uri="{BB962C8B-B14F-4D97-AF65-F5344CB8AC3E}">
        <p14:creationId xmlns:p14="http://schemas.microsoft.com/office/powerpoint/2010/main" val="503367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364</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Unicode MS</vt:lpstr>
      <vt:lpstr>Balto</vt:lpstr>
      <vt:lpstr>Calibri</vt:lpstr>
      <vt:lpstr>Calibri Light</vt:lpstr>
      <vt:lpstr>Times New Roman</vt:lpstr>
      <vt:lpstr>Office Theme</vt:lpstr>
      <vt:lpstr>DOCUMENT SOURCING REVIEW</vt:lpstr>
      <vt:lpstr>RUBRIC POINTS – UP TO 2 – WE HAVE STRESSED THE “ALTHOUGH CLAUSE” FOR THESE POINTS</vt:lpstr>
      <vt:lpstr>Cover TIME Magazine, February 4 &amp; 11, 2019 moderately align with liberal, progressive, or left-wing thought and/or policy agendas. A Lean Left bias is a moderately liberal rating on the political spectrum</vt:lpstr>
      <vt:lpstr>ANALYZE DOCUMENT</vt:lpstr>
      <vt:lpstr>PowerPoint Presentation</vt:lpstr>
      <vt:lpstr>PowerPoint Presentation</vt:lpstr>
      <vt:lpstr>“It isn’t the man who does the work that makes the money. It’s the man who gets other men to do it.” Andrew Carnegie capitalism, plutocracy, wage slavers, monopoly newspaper union of st. louis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Sarah</dc:creator>
  <cp:lastModifiedBy>Stuart, Sarah</cp:lastModifiedBy>
  <cp:revision>4</cp:revision>
  <dcterms:created xsi:type="dcterms:W3CDTF">2022-01-02T14:43:40Z</dcterms:created>
  <dcterms:modified xsi:type="dcterms:W3CDTF">2023-01-08T21:33:06Z</dcterms:modified>
</cp:coreProperties>
</file>