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5F520BD2-5696-485A-9861-6B0A559744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95743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06A1AD77-E31B-4C9A-82BF-257A3A900B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28070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3F27F2-8D39-414E-8DCC-4B729FD14EA7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609AAE-6621-41FF-8EBF-628ECD2FC9E8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2F9ED5-7636-4C27-A5D7-546EF0CAE488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AF9561-D5C4-42B3-BF0C-01C238E66C1B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B8D3ED-907D-423F-B0C0-69C86AF34A95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60C449-BA50-40AA-92B5-1349EEF86FC1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800DC-D379-4867-A0C6-4157379C2B1F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82869B-403B-4605-9BA8-52BBF9CE0FAB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F6BC5D-3871-485E-B8EE-D8322F7D4D1F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756DE0-DD3B-473D-ADF3-3E37A5401EFE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00E49F-2819-4E76-89B8-86099904DE73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E8B98B1-2CE8-4251-8DA1-BB7D1EB8041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04DAD7-6700-4CFC-9340-1AB5512089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034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5D07C6-2EAB-4A46-BFA7-7EA89403FC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81339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93E5CDF-4EAD-485D-B325-8655091B04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67680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52209F1-942D-4F12-A8A3-59AB791839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6809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B12724-A554-46BF-82F6-F2B206192B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2191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FEA111-4826-48A4-9E64-03810BCE3C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6551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791C0C-6732-4004-99C6-8289F424F6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9099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658159-D9B4-480F-B87A-1918EF8989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7615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B0DB4A-703F-4EF2-9CC3-F35AE1F26D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8123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6A7554-E8FB-4B98-BB37-589AFAA62B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5739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B7288B-5E27-4CF4-BEF2-98842ACDBB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011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1F3378-2C23-4FA8-9621-450A36BD5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9879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F6038FAC-8BAD-4CAB-AF8B-137B00FCB0D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/>
              <a:t>CHALLENGES AT HOME AND ABROAD</a:t>
            </a:r>
            <a:br>
              <a:rPr lang="en-US" altLang="en-US" sz="3200" dirty="0"/>
            </a:br>
            <a:r>
              <a:rPr lang="en-US" altLang="en-US" sz="2000" dirty="0" err="1"/>
              <a:t>Obj</a:t>
            </a:r>
            <a:r>
              <a:rPr lang="en-US" altLang="en-US" sz="2000" dirty="0"/>
              <a:t>: To determine domestic &amp; foreign policy success during Washington’s 2</a:t>
            </a:r>
            <a:r>
              <a:rPr lang="en-US" altLang="en-US" sz="2000" baseline="30000" dirty="0"/>
              <a:t>nd</a:t>
            </a:r>
            <a:r>
              <a:rPr lang="en-US" altLang="en-US" sz="2000" dirty="0"/>
              <a:t> administration</a:t>
            </a:r>
          </a:p>
        </p:txBody>
      </p:sp>
      <p:pic>
        <p:nvPicPr>
          <p:cNvPr id="2057" name="Picture 9" descr="washington_fwa_01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53000" y="1828800"/>
            <a:ext cx="3702050" cy="4595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FAEDD4A-68DC-6CA8-02F1-8409EC10E4A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371600"/>
          </a:xfrm>
        </p:spPr>
        <p:txBody>
          <a:bodyPr/>
          <a:lstStyle/>
          <a:p>
            <a:r>
              <a:rPr lang="en-US" altLang="en-US" sz="3200" dirty="0"/>
              <a:t>B. ALIEN &amp; SEDITION ACTS 1798</a:t>
            </a:r>
            <a:br>
              <a:rPr lang="en-US" altLang="en-US" dirty="0"/>
            </a:br>
            <a:r>
              <a:rPr lang="en-US" altLang="en-US" sz="2400" b="1" dirty="0"/>
              <a:t>FIRST FIGHT IN CONGRESS</a:t>
            </a:r>
          </a:p>
        </p:txBody>
      </p:sp>
      <p:pic>
        <p:nvPicPr>
          <p:cNvPr id="40969" name="Picture 9" descr="tjalien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" y="1676400"/>
            <a:ext cx="4058061" cy="3000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096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371600"/>
            <a:ext cx="40386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1800" b="1" dirty="0"/>
              <a:t>FEDERALISTS TOOK  XYZ AFFAIR A STEP FURTHER</a:t>
            </a:r>
          </a:p>
          <a:p>
            <a:pPr>
              <a:lnSpc>
                <a:spcPct val="90000"/>
              </a:lnSpc>
            </a:pPr>
            <a:r>
              <a:rPr lang="en-US" altLang="en-US" sz="1800" b="1" dirty="0"/>
              <a:t>NATURALIZATION ACT – 14 YRS FOR CITIZENSHIP</a:t>
            </a:r>
          </a:p>
          <a:p>
            <a:pPr>
              <a:lnSpc>
                <a:spcPct val="90000"/>
              </a:lnSpc>
            </a:pPr>
            <a:r>
              <a:rPr lang="en-US" altLang="en-US" sz="1800" b="1" dirty="0"/>
              <a:t>PRESIDENTIAL POWER TO EXPEL ALIENS – NEVER INVOKED</a:t>
            </a:r>
          </a:p>
          <a:p>
            <a:pPr>
              <a:lnSpc>
                <a:spcPct val="90000"/>
              </a:lnSpc>
            </a:pPr>
            <a:endParaRPr lang="en-US" altLang="en-US" sz="1800" b="1" dirty="0"/>
          </a:p>
          <a:p>
            <a:pPr>
              <a:lnSpc>
                <a:spcPct val="90000"/>
              </a:lnSpc>
            </a:pPr>
            <a:r>
              <a:rPr lang="en-US" altLang="en-US" sz="1800" b="1" dirty="0"/>
              <a:t>SEDITION ACT: CRIME TO INCITE RIOT OR IMPEDE LAWS &amp; ILLEGAL TO SPEAK, WRITE AGAINST GOV’T</a:t>
            </a:r>
          </a:p>
          <a:p>
            <a:pPr>
              <a:lnSpc>
                <a:spcPct val="90000"/>
              </a:lnSpc>
            </a:pPr>
            <a:r>
              <a:rPr lang="en-US" altLang="en-US" sz="1800" b="1" dirty="0"/>
              <a:t>GOV’T “MASTERS NOT SERVANTS OF THE PEOPLE”</a:t>
            </a:r>
          </a:p>
          <a:p>
            <a:pPr>
              <a:lnSpc>
                <a:spcPct val="90000"/>
              </a:lnSpc>
            </a:pPr>
            <a:r>
              <a:rPr lang="en-US" altLang="en-US" sz="1800" b="1" dirty="0"/>
              <a:t>WAY TO SILENCE REPUBLICANS W/ 1800 AROUND THE CORNER</a:t>
            </a:r>
          </a:p>
          <a:p>
            <a:pPr>
              <a:lnSpc>
                <a:spcPct val="90000"/>
              </a:lnSpc>
            </a:pPr>
            <a:endParaRPr lang="en-US" altLang="en-US" sz="1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32657"/>
            <a:ext cx="8229600" cy="1371600"/>
          </a:xfrm>
        </p:spPr>
        <p:txBody>
          <a:bodyPr/>
          <a:lstStyle/>
          <a:p>
            <a:r>
              <a:rPr lang="en-US" altLang="en-US" sz="3600" dirty="0"/>
              <a:t>C. THE REPUBLICAN RESPONSE</a:t>
            </a:r>
            <a:br>
              <a:rPr lang="en-US" altLang="en-US" sz="3600" dirty="0"/>
            </a:br>
            <a:r>
              <a:rPr lang="en-US" altLang="en-US" sz="3200" dirty="0"/>
              <a:t>THE VIRGINIA &amp; KENTUCKY RESOLVES</a:t>
            </a:r>
            <a:endParaRPr lang="en-US" altLang="en-US" sz="3600" dirty="0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71599"/>
            <a:ext cx="4038600" cy="545374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1800" b="1" dirty="0"/>
              <a:t>TJ: ALIEN &amp; SEDITION ACTS VIOLATED 1</a:t>
            </a:r>
            <a:r>
              <a:rPr lang="en-US" altLang="en-US" sz="1800" b="1" baseline="30000" dirty="0"/>
              <a:t>ST</a:t>
            </a:r>
            <a:r>
              <a:rPr lang="en-US" altLang="en-US" sz="1800" b="1" dirty="0"/>
              <a:t> AMENDMENT &amp; IMPEDED STATES’ RIGHTS</a:t>
            </a:r>
          </a:p>
          <a:p>
            <a:pPr>
              <a:lnSpc>
                <a:spcPct val="90000"/>
              </a:lnSpc>
            </a:pPr>
            <a:r>
              <a:rPr lang="en-US" altLang="en-US" sz="1800" b="1" dirty="0"/>
              <a:t>STATES HAD RIGHTS TO DECLARE LAW OF CONGRESS UNCONSTITUTIONAL</a:t>
            </a:r>
          </a:p>
          <a:p>
            <a:pPr>
              <a:lnSpc>
                <a:spcPct val="90000"/>
              </a:lnSpc>
            </a:pPr>
            <a:endParaRPr lang="en-US" altLang="en-US" sz="1800" b="1" dirty="0"/>
          </a:p>
          <a:p>
            <a:pPr>
              <a:lnSpc>
                <a:spcPct val="90000"/>
              </a:lnSpc>
            </a:pPr>
            <a:r>
              <a:rPr lang="en-US" altLang="en-US" sz="1800" b="1" dirty="0"/>
              <a:t>FRANCE NEVER WANTED WAR &amp; XYZ AFFAIR NOT A BIG DEAL SO COMMISSIONERS TO BE RECEIVED POST HASTE </a:t>
            </a:r>
          </a:p>
          <a:p>
            <a:pPr>
              <a:lnSpc>
                <a:spcPct val="90000"/>
              </a:lnSpc>
            </a:pPr>
            <a:r>
              <a:rPr lang="en-US" altLang="en-US" sz="1800" b="1" dirty="0"/>
              <a:t>TENSION B/W ADAMS &amp; FEDERALISTS</a:t>
            </a:r>
          </a:p>
          <a:p>
            <a:pPr>
              <a:lnSpc>
                <a:spcPct val="90000"/>
              </a:lnSpc>
            </a:pPr>
            <a:r>
              <a:rPr lang="en-US" altLang="en-US" sz="1800" b="1" dirty="0"/>
              <a:t>NAPOLEON IN CHARGE BUT WAR AVOIDED – CONVENTION 1800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3567B77-4995-5358-E67D-90D81030A68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7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7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7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7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7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7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7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7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7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7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7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7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7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7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7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7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71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71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71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71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/>
      <p:bldP spid="4710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F3B2F-3AC7-E081-881B-574D93978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1371600"/>
          </a:xfrm>
        </p:spPr>
        <p:txBody>
          <a:bodyPr/>
          <a:lstStyle/>
          <a:p>
            <a:r>
              <a:rPr lang="en-US" b="1" dirty="0">
                <a:effectLst/>
              </a:rPr>
              <a:t>With a neighbor discuss the following – list 3 issues in notes &amp; be prepared to share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418000-BA4C-6373-F668-F140718183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962400"/>
            <a:ext cx="8229600" cy="2133600"/>
          </a:xfrm>
        </p:spPr>
        <p:txBody>
          <a:bodyPr/>
          <a:lstStyle/>
          <a:p>
            <a:r>
              <a:rPr lang="en-US" b="1" dirty="0">
                <a:effectLst/>
              </a:rPr>
              <a:t>WHAT ISSUES MADE THE POLITICS OF THE 1790’S DIVISIVE?</a:t>
            </a:r>
          </a:p>
        </p:txBody>
      </p:sp>
    </p:spTree>
    <p:extLst>
      <p:ext uri="{BB962C8B-B14F-4D97-AF65-F5344CB8AC3E}">
        <p14:creationId xmlns:p14="http://schemas.microsoft.com/office/powerpoint/2010/main" val="2125349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/>
              <a:t>I. AT HOME</a:t>
            </a:r>
            <a:br>
              <a:rPr lang="en-US" altLang="en-US" sz="3200" dirty="0"/>
            </a:br>
            <a:r>
              <a:rPr lang="en-US" altLang="en-US" sz="3200" dirty="0"/>
              <a:t>A. WHISKEY REBELLION SUMMER 1794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981200"/>
            <a:ext cx="4267200" cy="4114800"/>
          </a:xfrm>
        </p:spPr>
        <p:txBody>
          <a:bodyPr/>
          <a:lstStyle/>
          <a:p>
            <a:r>
              <a:rPr lang="en-US" altLang="en-US" sz="2000" b="1" dirty="0">
                <a:effectLst/>
              </a:rPr>
              <a:t>EXCISE TAX: FUNDING &amp; ASSUMPTION</a:t>
            </a:r>
          </a:p>
          <a:p>
            <a:r>
              <a:rPr lang="en-US" altLang="en-US" sz="2000" b="1" dirty="0">
                <a:effectLst/>
              </a:rPr>
              <a:t>ENFORCED MORE IN WEST-ERN PA</a:t>
            </a:r>
          </a:p>
          <a:p>
            <a:r>
              <a:rPr lang="en-US" altLang="en-US" sz="2000" b="1" dirty="0">
                <a:effectLst/>
              </a:rPr>
              <a:t>VIOLENCE AGAINST REVENUE AGENTS</a:t>
            </a:r>
          </a:p>
          <a:p>
            <a:r>
              <a:rPr lang="en-US" altLang="en-US" sz="2000" b="1" dirty="0">
                <a:effectLst/>
              </a:rPr>
              <a:t>GW SENT 13,000 MILITIA</a:t>
            </a:r>
          </a:p>
          <a:p>
            <a:r>
              <a:rPr lang="en-US" altLang="en-US" sz="2000" b="1" dirty="0">
                <a:effectLst/>
              </a:rPr>
              <a:t>DON’T MESS WITH AUTH-ORITY OF G. WASHINGTON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B257BB0-EE48-178B-C799-EE1EB672486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  <p:bldP spid="307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0886"/>
            <a:ext cx="8229600" cy="838200"/>
          </a:xfrm>
        </p:spPr>
        <p:txBody>
          <a:bodyPr/>
          <a:lstStyle/>
          <a:p>
            <a:r>
              <a:rPr lang="en-US" altLang="en-US" sz="3200" dirty="0"/>
              <a:t>B. OHIO COUNTRY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5257800" y="762000"/>
            <a:ext cx="3886200" cy="6096000"/>
          </a:xfrm>
        </p:spPr>
        <p:txBody>
          <a:bodyPr/>
          <a:lstStyle/>
          <a:p>
            <a:r>
              <a:rPr lang="en-US" altLang="en-US" sz="1800" b="1" dirty="0">
                <a:effectLst/>
              </a:rPr>
              <a:t>BATTLE OF FALLEN TIMBERS 1790-94</a:t>
            </a:r>
          </a:p>
          <a:p>
            <a:r>
              <a:rPr lang="en-US" altLang="en-US" sz="1800" b="1" dirty="0">
                <a:effectLst/>
              </a:rPr>
              <a:t>“LAST BATTLE OF THE REVOLUTION”</a:t>
            </a:r>
          </a:p>
          <a:p>
            <a:r>
              <a:rPr lang="en-US" altLang="en-US" sz="1800" b="1" dirty="0">
                <a:effectLst/>
              </a:rPr>
              <a:t>LITTLE TURTLE &amp; MIAMI TRIBE SUCCESSFUL AGAINST U.S.</a:t>
            </a:r>
          </a:p>
          <a:p>
            <a:endParaRPr lang="en-US" altLang="en-US" sz="1800" b="1" dirty="0">
              <a:effectLst/>
            </a:endParaRPr>
          </a:p>
          <a:p>
            <a:r>
              <a:rPr lang="en-US" altLang="en-US" sz="1800" b="1" dirty="0">
                <a:effectLst/>
              </a:rPr>
              <a:t>DECISIVE VICTORY AUGUST 1794 GENERAL “MAD ANTHONY” WAYNE </a:t>
            </a:r>
          </a:p>
          <a:p>
            <a:r>
              <a:rPr lang="en-US" altLang="en-US" sz="1800" b="1" dirty="0">
                <a:effectLst/>
              </a:rPr>
              <a:t>TREATY OF GREENVILLE 1795 – DEFINITE BOUNDARY BETWEEN US &amp; INDIAN LANDS.  </a:t>
            </a:r>
          </a:p>
          <a:p>
            <a:r>
              <a:rPr lang="en-US" altLang="en-US" sz="1800" b="1" dirty="0">
                <a:effectLst/>
              </a:rPr>
              <a:t>“EXPANSION WITH HONOR”</a:t>
            </a:r>
          </a:p>
        </p:txBody>
      </p:sp>
      <p:pic>
        <p:nvPicPr>
          <p:cNvPr id="23559" name="Picture 7" descr="BattleOfFallenTimbers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7383" y="849086"/>
            <a:ext cx="3202112" cy="208565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/>
      <p:bldP spid="2355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371600"/>
          </a:xfrm>
        </p:spPr>
        <p:txBody>
          <a:bodyPr/>
          <a:lstStyle/>
          <a:p>
            <a:r>
              <a:rPr lang="en-US" altLang="en-US" sz="3200" dirty="0"/>
              <a:t>II. ABROAD</a:t>
            </a:r>
            <a:br>
              <a:rPr lang="en-US" altLang="en-US" sz="3200" dirty="0"/>
            </a:br>
            <a:r>
              <a:rPr lang="en-US" altLang="en-US" sz="2400" dirty="0"/>
              <a:t>A. THE FRENCH REVOLUTION 1789 &amp; WAR IN EUROPE 1793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447800"/>
            <a:ext cx="4495800" cy="5105400"/>
          </a:xfrm>
        </p:spPr>
        <p:txBody>
          <a:bodyPr/>
          <a:lstStyle/>
          <a:p>
            <a:r>
              <a:rPr lang="en-US" altLang="en-US" sz="1800" b="1" dirty="0">
                <a:effectLst/>
              </a:rPr>
              <a:t>APRIL 1793 PROCLAMATION OF NEUTRALITY </a:t>
            </a:r>
          </a:p>
          <a:p>
            <a:r>
              <a:rPr lang="en-US" altLang="en-US" sz="1800" b="1" dirty="0">
                <a:effectLst/>
              </a:rPr>
              <a:t>GENET AFFAIR </a:t>
            </a:r>
          </a:p>
          <a:p>
            <a:r>
              <a:rPr lang="en-US" altLang="en-US" sz="1800" b="1" dirty="0">
                <a:effectLst/>
              </a:rPr>
              <a:t>GW ASKED FOR RECALL</a:t>
            </a:r>
          </a:p>
          <a:p>
            <a:endParaRPr lang="en-US" altLang="en-US" sz="1800" b="1" dirty="0">
              <a:effectLst/>
            </a:endParaRPr>
          </a:p>
          <a:p>
            <a:r>
              <a:rPr lang="en-US" altLang="en-US" sz="1800" b="1" u="sng" dirty="0">
                <a:effectLst/>
              </a:rPr>
              <a:t>MORE IMPORTANTLY: VIOLATION OF AMERICAN SHIPPING RIGHTS</a:t>
            </a:r>
          </a:p>
          <a:p>
            <a:r>
              <a:rPr lang="en-US" altLang="en-US" sz="1800" b="1" dirty="0">
                <a:effectLst/>
              </a:rPr>
              <a:t>IMPRESSMENT</a:t>
            </a:r>
          </a:p>
          <a:p>
            <a:r>
              <a:rPr lang="en-US" altLang="en-US" sz="1800" b="1" dirty="0">
                <a:effectLst/>
              </a:rPr>
              <a:t>FRANCO-AMERICAN ALLIANCE OVER</a:t>
            </a:r>
          </a:p>
          <a:p>
            <a:r>
              <a:rPr lang="en-US" altLang="en-US" sz="1800" b="1" dirty="0">
                <a:effectLst/>
              </a:rPr>
              <a:t>GB &amp; FR ATTACKING AMERICAN SHIPS –1793-94</a:t>
            </a:r>
          </a:p>
          <a:p>
            <a:r>
              <a:rPr lang="en-US" altLang="en-US" sz="1800" b="1" dirty="0">
                <a:effectLst/>
              </a:rPr>
              <a:t>SOLUTION NEEDED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EB0E0CB-9443-C1AB-5440-7B32CA8AA56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6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66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66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66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266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266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/>
      <p:bldP spid="2662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371600"/>
          </a:xfrm>
        </p:spPr>
        <p:txBody>
          <a:bodyPr/>
          <a:lstStyle/>
          <a:p>
            <a:r>
              <a:rPr lang="en-US" altLang="en-US" dirty="0"/>
              <a:t>B. JAY TREATY 1795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8915400" cy="4876800"/>
          </a:xfrm>
        </p:spPr>
        <p:txBody>
          <a:bodyPr/>
          <a:lstStyle/>
          <a:p>
            <a:r>
              <a:rPr lang="en-US" altLang="en-US" sz="2000" b="1" dirty="0"/>
              <a:t>JAY SENT TO ENGLAND TO END ATTACKS</a:t>
            </a:r>
          </a:p>
          <a:p>
            <a:r>
              <a:rPr lang="en-US" altLang="en-US" sz="2000" b="1" dirty="0"/>
              <a:t>ENGLAND WANTED TREATY: FEARFUL OF A FRANCO-AMERICAN ALLIANCE</a:t>
            </a:r>
          </a:p>
          <a:p>
            <a:endParaRPr lang="en-US" altLang="en-US" sz="2000" b="1" dirty="0"/>
          </a:p>
          <a:p>
            <a:r>
              <a:rPr lang="en-US" altLang="en-US" sz="2000" b="1" dirty="0"/>
              <a:t>ONLY MAJOR CONCESSION: BRITISH EVACUATE WESTERN POSTS, COMPENSATE SHIPOWNERS, OPEN UP ASIAN COLONIES FOR TRADE</a:t>
            </a:r>
          </a:p>
          <a:p>
            <a:r>
              <a:rPr lang="en-US" altLang="en-US" sz="2000" b="1" dirty="0"/>
              <a:t>AMERICAN NEUTRAL RIGHTS ON THE WATER NOT RESPECTED</a:t>
            </a:r>
          </a:p>
          <a:p>
            <a:endParaRPr lang="en-US" altLang="en-US" sz="2000" b="1" dirty="0"/>
          </a:p>
          <a:p>
            <a:r>
              <a:rPr lang="en-US" altLang="en-US" sz="2000" b="1" dirty="0"/>
              <a:t>VALUABLE NONETHELESS BECAUSE RELATIONS W/ GB REGULARIZED</a:t>
            </a:r>
          </a:p>
          <a:p>
            <a:r>
              <a:rPr lang="en-US" altLang="en-US" sz="2000" b="1" dirty="0"/>
              <a:t>ENABLED US TO SOLVE PROBLEMS WITH SPAIN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69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C. PINCKNEY TREATY 1795</a:t>
            </a:r>
            <a:br>
              <a:rPr lang="en-US" altLang="en-US" dirty="0"/>
            </a:br>
            <a:r>
              <a:rPr lang="en-US" altLang="en-US" sz="2800" dirty="0"/>
              <a:t>TREATY OF SAN LORENZO</a:t>
            </a:r>
            <a:endParaRPr lang="en-US" altLang="en-US" dirty="0"/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981200"/>
            <a:ext cx="4343400" cy="4572000"/>
          </a:xfrm>
        </p:spPr>
        <p:txBody>
          <a:bodyPr/>
          <a:lstStyle/>
          <a:p>
            <a:r>
              <a:rPr lang="en-US" altLang="en-US" sz="1600" b="1" dirty="0">
                <a:effectLst/>
              </a:rPr>
              <a:t>SPAIN’S EXIT FROM EUROPEAN WAR</a:t>
            </a:r>
          </a:p>
          <a:p>
            <a:endParaRPr lang="en-US" altLang="en-US" sz="1600" b="1" dirty="0">
              <a:effectLst/>
            </a:endParaRPr>
          </a:p>
          <a:p>
            <a:r>
              <a:rPr lang="en-US" altLang="en-US" sz="1600" b="1" dirty="0">
                <a:effectLst/>
              </a:rPr>
              <a:t>FEARFUL OF FRANCO-AMERICAN ATTACK </a:t>
            </a:r>
          </a:p>
          <a:p>
            <a:endParaRPr lang="en-US" altLang="en-US" sz="1600" b="1" dirty="0">
              <a:effectLst/>
            </a:endParaRPr>
          </a:p>
          <a:p>
            <a:r>
              <a:rPr lang="en-US" altLang="en-US" sz="1600" b="1" dirty="0">
                <a:effectLst/>
              </a:rPr>
              <a:t>IMPROVE RELATIONS WITH U.S.</a:t>
            </a:r>
          </a:p>
          <a:p>
            <a:endParaRPr lang="en-US" altLang="en-US" sz="1600" b="1" dirty="0">
              <a:effectLst/>
            </a:endParaRPr>
          </a:p>
          <a:p>
            <a:r>
              <a:rPr lang="en-US" altLang="en-US" sz="1600" b="1" dirty="0">
                <a:effectLst/>
              </a:rPr>
              <a:t>FREE NAVIGATION OF THE MISSISSIPPI RIVER AND RIGHT OF DEPOSIT AT NEW ORLEANS</a:t>
            </a:r>
          </a:p>
          <a:p>
            <a:endParaRPr lang="en-US" altLang="en-US" sz="1600" b="1" dirty="0">
              <a:effectLst/>
            </a:endParaRPr>
          </a:p>
          <a:p>
            <a:r>
              <a:rPr lang="en-US" altLang="en-US" sz="1600" b="1" dirty="0">
                <a:effectLst/>
              </a:rPr>
              <a:t>RATIFIED 4 MONTHS AFTER JAY; 10/1795</a:t>
            </a:r>
          </a:p>
          <a:p>
            <a:r>
              <a:rPr lang="en-US" altLang="en-US" sz="1600" b="1" dirty="0">
                <a:effectLst/>
              </a:rPr>
              <a:t>SETTLERS POURED INTO WEST</a:t>
            </a:r>
            <a:endParaRPr lang="en-US" altLang="en-US" sz="1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332" y="1752600"/>
            <a:ext cx="4286250" cy="428625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-76200" y="0"/>
            <a:ext cx="9144000" cy="914400"/>
          </a:xfrm>
        </p:spPr>
        <p:txBody>
          <a:bodyPr/>
          <a:lstStyle/>
          <a:p>
            <a:r>
              <a:rPr lang="en-US" altLang="en-US" sz="2400" b="1" dirty="0"/>
              <a:t>III. WASHINGTON’S FAREWELL ADDRESS 9/ 1796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28800"/>
            <a:ext cx="4876800" cy="4572000"/>
          </a:xfrm>
        </p:spPr>
        <p:txBody>
          <a:bodyPr/>
          <a:lstStyle/>
          <a:p>
            <a:r>
              <a:rPr lang="en-US" altLang="en-US" sz="1800" b="1" dirty="0"/>
              <a:t>DISENCHANTED WITH RIVALRY BETWEEN FEDERALISTS &amp; REPUB-LICANS</a:t>
            </a:r>
          </a:p>
          <a:p>
            <a:endParaRPr lang="en-US" altLang="en-US" sz="1800" b="1" dirty="0"/>
          </a:p>
          <a:p>
            <a:r>
              <a:rPr lang="en-US" altLang="en-US" sz="1800" b="1" dirty="0"/>
              <a:t>AVOID POLITICAL PARTIES</a:t>
            </a:r>
          </a:p>
          <a:p>
            <a:endParaRPr lang="en-US" altLang="en-US" sz="2400" b="1" dirty="0"/>
          </a:p>
          <a:p>
            <a:r>
              <a:rPr lang="en-US" altLang="en-US" sz="1800" b="1" dirty="0"/>
              <a:t>NO FOREIGN ENTAGLEMENTS  TEMPORARY ALLIANCES FOR EXTRAORDINARY PURPOSES ONLY- POLICY OF ISOLATION</a:t>
            </a:r>
          </a:p>
          <a:p>
            <a:endParaRPr lang="en-US" altLang="en-US" sz="24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58EA022-BD9D-4514-9FDF-8E0DFFDA6A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0" y="1407561"/>
            <a:ext cx="3086100" cy="538010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AD8E6EA-0576-4A25-B55E-C34938940288}"/>
              </a:ext>
            </a:extLst>
          </p:cNvPr>
          <p:cNvSpPr txBox="1"/>
          <p:nvPr/>
        </p:nvSpPr>
        <p:spPr>
          <a:xfrm>
            <a:off x="5562600" y="6858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Houdon – Classical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1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304800"/>
          </a:xfrm>
        </p:spPr>
        <p:txBody>
          <a:bodyPr/>
          <a:lstStyle/>
          <a:p>
            <a:r>
              <a:rPr lang="en-US" altLang="en-US" sz="3600" b="1" dirty="0"/>
              <a:t>IV. ELECTION OF 1796</a:t>
            </a:r>
            <a:br>
              <a:rPr lang="en-US" altLang="en-US" sz="3600" b="1" dirty="0"/>
            </a:br>
            <a:endParaRPr lang="en-US" altLang="en-US" sz="3600" b="1" dirty="0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609600"/>
            <a:ext cx="4191000" cy="5486400"/>
          </a:xfrm>
        </p:spPr>
        <p:txBody>
          <a:bodyPr/>
          <a:lstStyle/>
          <a:p>
            <a:r>
              <a:rPr lang="en-US" altLang="en-US" sz="2000" b="1" dirty="0"/>
              <a:t>FEDERALIST JOHN ADAMS</a:t>
            </a:r>
          </a:p>
          <a:p>
            <a:r>
              <a:rPr lang="en-US" altLang="en-US" sz="2000" b="1" dirty="0"/>
              <a:t>REPUBLICAN T. JEFFERSON</a:t>
            </a:r>
          </a:p>
          <a:p>
            <a:r>
              <a:rPr lang="en-US" altLang="en-US" sz="2000" b="1" dirty="0"/>
              <a:t>PINCKNEY AS POSSIBLE VP</a:t>
            </a:r>
          </a:p>
          <a:p>
            <a:endParaRPr lang="en-US" altLang="en-US" sz="2000" b="1" dirty="0"/>
          </a:p>
          <a:p>
            <a:r>
              <a:rPr lang="en-US" altLang="en-US" sz="2000" b="1" dirty="0"/>
              <a:t>ELECTION RESULTS: FEDERALIST PRESIDENT &amp; REPUBLICAN VP</a:t>
            </a:r>
          </a:p>
          <a:p>
            <a:endParaRPr lang="en-US" altLang="en-US" sz="2000" b="1" dirty="0"/>
          </a:p>
          <a:p>
            <a:r>
              <a:rPr lang="en-US" altLang="en-US" sz="2000" b="1" dirty="0"/>
              <a:t>ADAMS 71</a:t>
            </a:r>
          </a:p>
          <a:p>
            <a:r>
              <a:rPr lang="en-US" altLang="en-US" sz="2000" b="1" dirty="0"/>
              <a:t>JEFFERSON 68</a:t>
            </a:r>
          </a:p>
          <a:p>
            <a:r>
              <a:rPr lang="en-US" altLang="en-US" sz="2000" b="1" dirty="0"/>
              <a:t>PINCKNEY 59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327A434-7C33-091C-6959-DD6ECDBD63C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/>
              <a:t>A. CONTINUED TROUBLE </a:t>
            </a:r>
            <a:br>
              <a:rPr lang="en-US" altLang="en-US" sz="4000" dirty="0"/>
            </a:br>
            <a:r>
              <a:rPr lang="en-US" altLang="en-US" sz="4000" dirty="0"/>
              <a:t>FRANCE &amp; AMERICAN SHIPPING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8991600" cy="4495800"/>
          </a:xfrm>
        </p:spPr>
        <p:txBody>
          <a:bodyPr/>
          <a:lstStyle/>
          <a:p>
            <a:r>
              <a:rPr lang="en-US" altLang="en-US" sz="2400" b="1" dirty="0"/>
              <a:t>NEGOTIATE SETTLEMENT WITH FRANCE</a:t>
            </a:r>
          </a:p>
          <a:p>
            <a:r>
              <a:rPr lang="en-US" altLang="en-US" sz="2400" b="1" dirty="0"/>
              <a:t>“XYZ AFFAIR” – FIASCO</a:t>
            </a:r>
          </a:p>
          <a:p>
            <a:r>
              <a:rPr lang="en-US" altLang="en-US" sz="2400" b="1" dirty="0"/>
              <a:t>1798 ADAMS RELEASED REPORT</a:t>
            </a:r>
          </a:p>
          <a:p>
            <a:r>
              <a:rPr lang="en-US" altLang="en-US" sz="2400" b="1" dirty="0"/>
              <a:t>CONGRESS CREATED NAVY DEPT., TRIPLE SIZE OF ARMY, AMERICAN PRIVATEERS ATTACKED FR. SHIPS</a:t>
            </a:r>
          </a:p>
          <a:p>
            <a:r>
              <a:rPr lang="en-US" altLang="en-US" sz="2400" b="1" dirty="0"/>
              <a:t>REPUBLICANS COMMITTED TO FRIENDSHIP W/ FRANCE</a:t>
            </a:r>
          </a:p>
          <a:p>
            <a:r>
              <a:rPr lang="en-US" altLang="en-US" sz="2400" b="1" dirty="0"/>
              <a:t>EUROPEAN REFUGEES FLOODED AMERICA</a:t>
            </a:r>
          </a:p>
          <a:p>
            <a:r>
              <a:rPr lang="en-US" altLang="en-US" sz="2400" b="1" dirty="0"/>
              <a:t>WAR NOT AN OPTION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39939" grpId="0" build="p"/>
    </p:bldLst>
  </p:timing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1625</TotalTime>
  <Words>568</Words>
  <Application>Microsoft Office PowerPoint</Application>
  <PresentationFormat>On-screen Show (4:3)</PresentationFormat>
  <Paragraphs>98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Tahoma</vt:lpstr>
      <vt:lpstr>Wingdings</vt:lpstr>
      <vt:lpstr>Textured</vt:lpstr>
      <vt:lpstr>CHALLENGES AT HOME AND ABROAD Obj: To determine domestic &amp; foreign policy success during Washington’s 2nd administration</vt:lpstr>
      <vt:lpstr>I. AT HOME A. WHISKEY REBELLION SUMMER 1794</vt:lpstr>
      <vt:lpstr>B. OHIO COUNTRY</vt:lpstr>
      <vt:lpstr>II. ABROAD A. THE FRENCH REVOLUTION 1789 &amp; WAR IN EUROPE 1793</vt:lpstr>
      <vt:lpstr>B. JAY TREATY 1795</vt:lpstr>
      <vt:lpstr>C. PINCKNEY TREATY 1795 TREATY OF SAN LORENZO</vt:lpstr>
      <vt:lpstr>III. WASHINGTON’S FAREWELL ADDRESS 9/ 1796</vt:lpstr>
      <vt:lpstr>IV. ELECTION OF 1796 </vt:lpstr>
      <vt:lpstr>A. CONTINUED TROUBLE  FRANCE &amp; AMERICAN SHIPPING</vt:lpstr>
      <vt:lpstr>B. ALIEN &amp; SEDITION ACTS 1798 FIRST FIGHT IN CONGRESS</vt:lpstr>
      <vt:lpstr>C. THE REPUBLICAN RESPONSE THE VIRGINIA &amp; KENTUCKY RESOLVES</vt:lpstr>
      <vt:lpstr>With a neighbor discuss the following – list 3 issues in notes &amp; be prepared to share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CHALLENGES AT HOME AND ABROAD</dc:title>
  <dc:creator>HP Authorized Customer</dc:creator>
  <cp:lastModifiedBy>Stuart, Sarah</cp:lastModifiedBy>
  <cp:revision>41</cp:revision>
  <dcterms:created xsi:type="dcterms:W3CDTF">2011-09-18T14:28:15Z</dcterms:created>
  <dcterms:modified xsi:type="dcterms:W3CDTF">2022-07-15T22:29:06Z</dcterms:modified>
</cp:coreProperties>
</file>