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576" y="66"/>
      </p:cViewPr>
      <p:guideLst/>
    </p:cSldViewPr>
  </p:slideViewPr>
  <p:outlineViewPr>
    <p:cViewPr>
      <p:scale>
        <a:sx n="33" d="100"/>
        <a:sy n="33" d="100"/>
      </p:scale>
      <p:origin x="0" y="-11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6543-9C76-4047-A014-0CA27C47721D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2B2C-4160-4ADA-BF42-6EB533750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6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6543-9C76-4047-A014-0CA27C47721D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2B2C-4160-4ADA-BF42-6EB533750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9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6543-9C76-4047-A014-0CA27C47721D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2B2C-4160-4ADA-BF42-6EB533750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4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6543-9C76-4047-A014-0CA27C47721D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2B2C-4160-4ADA-BF42-6EB533750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6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6543-9C76-4047-A014-0CA27C47721D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2B2C-4160-4ADA-BF42-6EB533750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6543-9C76-4047-A014-0CA27C47721D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2B2C-4160-4ADA-BF42-6EB533750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4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6543-9C76-4047-A014-0CA27C47721D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2B2C-4160-4ADA-BF42-6EB533750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8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6543-9C76-4047-A014-0CA27C47721D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2B2C-4160-4ADA-BF42-6EB533750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9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6543-9C76-4047-A014-0CA27C47721D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2B2C-4160-4ADA-BF42-6EB533750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8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6543-9C76-4047-A014-0CA27C47721D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2B2C-4160-4ADA-BF42-6EB533750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3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6543-9C76-4047-A014-0CA27C47721D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2B2C-4160-4ADA-BF42-6EB533750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9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66543-9C76-4047-A014-0CA27C47721D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C2B2C-4160-4ADA-BF42-6EB533750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7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THE WAR TO END ALL WARS </a:t>
            </a:r>
            <a:br>
              <a:rPr lang="en-US" b="1" dirty="0" smtClean="0"/>
            </a:br>
            <a:r>
              <a:rPr lang="en-US" b="1" dirty="0" smtClean="0"/>
              <a:t>OBJ: To identify challenges in Paris that led to U.S. rejection of the Treaty of Versailles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2327" y="374073"/>
            <a:ext cx="860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“THEY MUST TAKE THEIR MEDICINCE…”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41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B. 2</a:t>
            </a:r>
            <a:r>
              <a:rPr lang="en-US" b="1" baseline="30000" dirty="0" smtClean="0"/>
              <a:t>ND</a:t>
            </a:r>
            <a:r>
              <a:rPr lang="en-US" b="1" dirty="0" smtClean="0"/>
              <a:t> TRY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374776"/>
            <a:ext cx="3661490" cy="4351338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1. REPUBLICANS DIVIDED</a:t>
            </a:r>
          </a:p>
          <a:p>
            <a:pPr lvl="1"/>
            <a:r>
              <a:rPr lang="en-US" b="1" dirty="0" smtClean="0"/>
              <a:t>IRRECONCILABLES – BORAH</a:t>
            </a:r>
          </a:p>
          <a:p>
            <a:pPr lvl="1"/>
            <a:r>
              <a:rPr lang="en-US" b="1" dirty="0" smtClean="0"/>
              <a:t>MILD RESERVATIONISTS</a:t>
            </a:r>
          </a:p>
          <a:p>
            <a:pPr lvl="1"/>
            <a:r>
              <a:rPr lang="en-US" b="1" dirty="0" smtClean="0"/>
              <a:t>STRONG RESERVATIONISTS – LODGE</a:t>
            </a:r>
          </a:p>
          <a:p>
            <a:pPr lvl="2"/>
            <a:r>
              <a:rPr lang="en-US" b="1" dirty="0" smtClean="0"/>
              <a:t>14 RESERVATIONS</a:t>
            </a:r>
          </a:p>
          <a:p>
            <a:pPr lvl="2"/>
            <a:r>
              <a:rPr lang="en-US" b="1" dirty="0" smtClean="0"/>
              <a:t>CONGRESS POWER TO DECLARE WAR</a:t>
            </a:r>
          </a:p>
          <a:p>
            <a:pPr lvl="2"/>
            <a:r>
              <a:rPr lang="en-US" b="1" dirty="0" smtClean="0"/>
              <a:t>PROTECT MONROE DOCTRINE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290" y="3016612"/>
            <a:ext cx="3106737" cy="371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4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200" cy="1325563"/>
          </a:xfrm>
        </p:spPr>
        <p:txBody>
          <a:bodyPr/>
          <a:lstStyle/>
          <a:p>
            <a:r>
              <a:rPr lang="en-US" b="1" dirty="0" smtClean="0"/>
              <a:t>2. WILSON WORRIED – NEEDS PUBLIC SUPPORT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599" y="3035666"/>
            <a:ext cx="5289607" cy="3235783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7416800" y="2451100"/>
            <a:ext cx="1460500" cy="2057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71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3. STROKE &amp; DEBATE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5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345" y="26451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4. THE VOTE</a:t>
            </a:r>
            <a:br>
              <a:rPr lang="en-US" b="1" dirty="0" smtClean="0"/>
            </a:br>
            <a:r>
              <a:rPr lang="en-US" sz="2400" b="1" dirty="0" smtClean="0"/>
              <a:t>1. 1ST VOTE – DON’T YOU DARE VOTE FOR TREATY W/ ANY RESERVATIONS</a:t>
            </a:r>
            <a:br>
              <a:rPr lang="en-US" sz="2400" b="1" dirty="0" smtClean="0"/>
            </a:br>
            <a:r>
              <a:rPr lang="en-US" sz="2400" b="1" dirty="0" smtClean="0"/>
              <a:t>2. 2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VOTE – VOTE ON TREATY AS IS – REPS REJECT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2350" y="2065080"/>
            <a:ext cx="4160486" cy="4111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96" y="1931388"/>
            <a:ext cx="3632145" cy="42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0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618" y="-71924"/>
            <a:ext cx="5207383" cy="1325563"/>
          </a:xfrm>
        </p:spPr>
        <p:txBody>
          <a:bodyPr/>
          <a:lstStyle/>
          <a:p>
            <a:pPr algn="ctr"/>
            <a:r>
              <a:rPr lang="en-US" b="1" dirty="0" smtClean="0"/>
              <a:t>IV. ELECTION OF 1920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99272" y="232876"/>
            <a:ext cx="3082253" cy="398789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44500" y="1825625"/>
            <a:ext cx="4894501" cy="4351338"/>
          </a:xfrm>
        </p:spPr>
        <p:txBody>
          <a:bodyPr/>
          <a:lstStyle/>
          <a:p>
            <a:r>
              <a:rPr lang="en-US" b="1" dirty="0" smtClean="0"/>
              <a:t>REPS: TR FRONT RUNNER BUT…</a:t>
            </a:r>
          </a:p>
          <a:p>
            <a:r>
              <a:rPr lang="en-US" b="1" dirty="0" smtClean="0"/>
              <a:t>DEMS: WW HOPED FOR 3</a:t>
            </a:r>
            <a:r>
              <a:rPr lang="en-US" b="1" baseline="30000" dirty="0" smtClean="0"/>
              <a:t>RD</a:t>
            </a:r>
            <a:r>
              <a:rPr lang="en-US" b="1" dirty="0" smtClean="0"/>
              <a:t> BUT…</a:t>
            </a:r>
          </a:p>
          <a:p>
            <a:r>
              <a:rPr lang="en-US" b="1" dirty="0" smtClean="0"/>
              <a:t>REPS: WARREN HARDING</a:t>
            </a:r>
          </a:p>
          <a:p>
            <a:r>
              <a:rPr lang="en-US" b="1" dirty="0" smtClean="0"/>
              <a:t>DEMS: JAMES COX</a:t>
            </a:r>
          </a:p>
          <a:p>
            <a:r>
              <a:rPr lang="en-US" b="1" dirty="0" smtClean="0"/>
              <a:t>ISSUES: WOMEN, FOREIGN POLICY,  ECONOMY</a:t>
            </a:r>
          </a:p>
          <a:p>
            <a:r>
              <a:rPr lang="en-US" b="1" dirty="0" smtClean="0"/>
              <a:t>“RETURN TO NORMALCY”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081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I. PREPARING FOR PEACE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4663"/>
            <a:ext cx="5181600" cy="4792300"/>
          </a:xfrm>
        </p:spPr>
        <p:txBody>
          <a:bodyPr/>
          <a:lstStyle/>
          <a:p>
            <a:r>
              <a:rPr lang="en-US" b="1" dirty="0" smtClean="0"/>
              <a:t>A. HIGH EXPECTATIONS</a:t>
            </a:r>
          </a:p>
          <a:p>
            <a:r>
              <a:rPr lang="en-US" b="1" dirty="0" smtClean="0"/>
              <a:t>PEACE WITHOUT VICTORY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760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B. ISSUES SURFACE BEFORE DEPARTURE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1258" y="1825625"/>
            <a:ext cx="8464732" cy="4351338"/>
          </a:xfrm>
        </p:spPr>
        <p:txBody>
          <a:bodyPr/>
          <a:lstStyle/>
          <a:p>
            <a:r>
              <a:rPr lang="en-US" b="1" dirty="0" smtClean="0"/>
              <a:t>1. WILSON 1</a:t>
            </a:r>
            <a:r>
              <a:rPr lang="en-US" b="1" baseline="30000" dirty="0" smtClean="0"/>
              <a:t>ST</a:t>
            </a:r>
            <a:r>
              <a:rPr lang="en-US" b="1" dirty="0" smtClean="0"/>
              <a:t> PRES TO NEGOTIATE TREATY</a:t>
            </a:r>
          </a:p>
          <a:p>
            <a:r>
              <a:rPr lang="en-US" b="1" dirty="0" smtClean="0"/>
              <a:t>2. REPUBLICANS </a:t>
            </a:r>
            <a:r>
              <a:rPr lang="en-US" b="1" dirty="0" smtClean="0">
                <a:solidFill>
                  <a:srgbClr val="FF0000"/>
                </a:solidFill>
              </a:rPr>
              <a:t>IRATE</a:t>
            </a:r>
          </a:p>
          <a:p>
            <a:r>
              <a:rPr lang="en-US" b="1" dirty="0" smtClean="0"/>
              <a:t>3. 1916 ELECTION – REPUBLICAN GAINS IN HOUSE &amp; SENATE</a:t>
            </a:r>
          </a:p>
          <a:p>
            <a:r>
              <a:rPr lang="en-US" b="1" dirty="0" smtClean="0"/>
              <a:t>4. 1918 ELECTION – DEMS LOST THE SENATE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354" y="2239169"/>
            <a:ext cx="2676525" cy="352425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5888182" y="4835236"/>
            <a:ext cx="3034145" cy="6511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506691" y="6176963"/>
            <a:ext cx="356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HENRY CABOT LODGE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69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C. PEACE WITHOUT VICTORY?????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b="1" dirty="0" smtClean="0"/>
              <a:t>WILSON DIDN’T UNDERSTAND DESIRES OF EUROPEAN LEADERS</a:t>
            </a:r>
          </a:p>
          <a:p>
            <a:r>
              <a:rPr lang="en-US" b="1" dirty="0" smtClean="0"/>
              <a:t>2. BRITAIN &amp; FRANCE DEVASTATED</a:t>
            </a:r>
          </a:p>
          <a:p>
            <a:endParaRPr lang="en-US" b="1" dirty="0" smtClean="0"/>
          </a:p>
          <a:p>
            <a:r>
              <a:rPr lang="en-US" b="1" dirty="0" smtClean="0"/>
              <a:t>3. REVEN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750" y="2795452"/>
            <a:ext cx="3877449" cy="202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17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D. THE BIG FOUR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CLEMENCEAU</a:t>
            </a:r>
          </a:p>
          <a:p>
            <a:r>
              <a:rPr lang="en-US" b="1" dirty="0" smtClean="0"/>
              <a:t>2. LLOYD GEORGE</a:t>
            </a:r>
          </a:p>
          <a:p>
            <a:r>
              <a:rPr lang="en-US" b="1" dirty="0" smtClean="0"/>
              <a:t>3. ORLANDO</a:t>
            </a:r>
          </a:p>
          <a:p>
            <a:r>
              <a:rPr lang="en-US" b="1" dirty="0" smtClean="0"/>
              <a:t>4. WILSON</a:t>
            </a:r>
          </a:p>
        </p:txBody>
      </p:sp>
    </p:spTree>
    <p:extLst>
      <p:ext uri="{BB962C8B-B14F-4D97-AF65-F5344CB8AC3E}">
        <p14:creationId xmlns:p14="http://schemas.microsoft.com/office/powerpoint/2010/main" val="3272199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II.  DELIBERATIONS - URGENCY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271443"/>
            <a:ext cx="5181600" cy="4351338"/>
          </a:xfrm>
        </p:spPr>
        <p:txBody>
          <a:bodyPr/>
          <a:lstStyle/>
          <a:p>
            <a:r>
              <a:rPr lang="en-US" b="1" dirty="0" smtClean="0"/>
              <a:t>A. 14 POINTS</a:t>
            </a:r>
          </a:p>
          <a:p>
            <a:r>
              <a:rPr lang="en-US" b="1" dirty="0" smtClean="0"/>
              <a:t>B. LEAGUE MOST IMPORTANT</a:t>
            </a:r>
          </a:p>
          <a:p>
            <a:r>
              <a:rPr lang="en-US" b="1" dirty="0" smtClean="0"/>
              <a:t>C. COMPROMISED</a:t>
            </a:r>
          </a:p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218" y="2741900"/>
            <a:ext cx="3200400" cy="389572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2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III. RESULTS SHOCKED MANY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A. SECRET TREATY</a:t>
            </a:r>
          </a:p>
          <a:p>
            <a:r>
              <a:rPr lang="en-US" b="1" dirty="0" smtClean="0"/>
              <a:t>B. NO SELF-DET., NO FREE SEAS</a:t>
            </a:r>
          </a:p>
          <a:p>
            <a:r>
              <a:rPr lang="en-US" b="1" dirty="0" smtClean="0"/>
              <a:t>C. NO RUSSIA</a:t>
            </a:r>
          </a:p>
          <a:p>
            <a:r>
              <a:rPr lang="en-US" b="1" dirty="0" smtClean="0"/>
              <a:t>D. ONLY GERMANY DISARMED</a:t>
            </a:r>
          </a:p>
          <a:p>
            <a:r>
              <a:rPr lang="en-US" b="1" dirty="0" smtClean="0"/>
              <a:t>E. REPARATIONS EXHORBITANT</a:t>
            </a:r>
          </a:p>
          <a:p>
            <a:r>
              <a:rPr lang="en-US" b="1" dirty="0" smtClean="0"/>
              <a:t>F. 4 POINTS HONORED FULLY</a:t>
            </a:r>
          </a:p>
          <a:p>
            <a:r>
              <a:rPr lang="en-US" b="1" dirty="0" smtClean="0"/>
              <a:t>G. GERMANY BITTER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80929"/>
            <a:ext cx="5181600" cy="364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3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49820"/>
          </a:xfrm>
        </p:spPr>
        <p:txBody>
          <a:bodyPr>
            <a:normAutofit/>
          </a:bodyPr>
          <a:lstStyle/>
          <a:p>
            <a:r>
              <a:rPr lang="en-US" b="1" dirty="0" smtClean="0"/>
              <a:t>H. SOME POSITIVE OUTCOMES</a:t>
            </a:r>
            <a:br>
              <a:rPr lang="en-US" b="1" dirty="0" smtClean="0"/>
            </a:br>
            <a:r>
              <a:rPr lang="en-US" sz="2000" b="1" dirty="0" smtClean="0"/>
              <a:t>1. NEW NATIONS</a:t>
            </a:r>
            <a:br>
              <a:rPr lang="en-US" sz="2000" b="1" dirty="0" smtClean="0"/>
            </a:br>
            <a:r>
              <a:rPr lang="en-US" sz="2000" b="1" dirty="0" smtClean="0"/>
              <a:t>2. LEAGUE OF NATIONS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4000" y="3212318"/>
            <a:ext cx="3334302" cy="284884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00500" y="2982751"/>
            <a:ext cx="2476500" cy="33079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" y="6061166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EUROPE 1914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18214" y="6290733"/>
            <a:ext cx="426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EUROPE 1919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8641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III. RATIFICATION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A. RESISTANCE</a:t>
            </a:r>
          </a:p>
          <a:p>
            <a:r>
              <a:rPr lang="en-US" dirty="0" smtClean="0"/>
              <a:t>1. REPUBLICANS</a:t>
            </a:r>
          </a:p>
          <a:p>
            <a:pPr lvl="1"/>
            <a:r>
              <a:rPr lang="en-US" dirty="0" smtClean="0"/>
              <a:t>ROUND ROBIN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27" y="3297930"/>
            <a:ext cx="4927600" cy="320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2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270</Words>
  <Application>Microsoft Office PowerPoint</Application>
  <PresentationFormat>Widescreen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THE WAR TO END ALL WARS  OBJ: To identify challenges in Paris that led to U.S. rejection of the Treaty of Versailles</vt:lpstr>
      <vt:lpstr>I. PREPARING FOR PEACE</vt:lpstr>
      <vt:lpstr>B. ISSUES SURFACE BEFORE DEPARTURE</vt:lpstr>
      <vt:lpstr>C. PEACE WITHOUT VICTORY?????</vt:lpstr>
      <vt:lpstr>D. THE BIG FOUR </vt:lpstr>
      <vt:lpstr>II.  DELIBERATIONS - URGENCY</vt:lpstr>
      <vt:lpstr>III. RESULTS SHOCKED MANY</vt:lpstr>
      <vt:lpstr>H. SOME POSITIVE OUTCOMES 1. NEW NATIONS 2. LEAGUE OF NATIONS</vt:lpstr>
      <vt:lpstr>III. RATIFICATION</vt:lpstr>
      <vt:lpstr>PowerPoint Presentation</vt:lpstr>
      <vt:lpstr>B. 2ND TRY</vt:lpstr>
      <vt:lpstr>2. WILSON WORRIED – NEEDS PUBLIC SUPPORT</vt:lpstr>
      <vt:lpstr>3. STROKE &amp; DEBATE</vt:lpstr>
      <vt:lpstr>4. THE VOTE 1. 1ST VOTE – DON’T YOU DARE VOTE FOR TREATY W/ ANY RESERVATIONS 2. 2ND VOTE – VOTE ON TREATY AS IS – REPS REJECT</vt:lpstr>
      <vt:lpstr>IV. ELECTION OF 1920</vt:lpstr>
    </vt:vector>
  </TitlesOfParts>
  <Company>Tucson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WAR TO END ALL WARS  OBJ: To identify challenges in Paris that led to U.S. rejection of the Treaty of Versailles</dc:title>
  <dc:creator>Stuart, Sarah</dc:creator>
  <cp:lastModifiedBy>Stuart, Sarah</cp:lastModifiedBy>
  <cp:revision>15</cp:revision>
  <dcterms:created xsi:type="dcterms:W3CDTF">2019-01-31T14:45:26Z</dcterms:created>
  <dcterms:modified xsi:type="dcterms:W3CDTF">2019-01-31T21:32:00Z</dcterms:modified>
</cp:coreProperties>
</file>