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D5A5-D7F4-4CFF-839B-302CD65FBFF8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D5F0-6952-4C4F-AF6F-5A160F43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BAAA-0212-4740-88E4-7C72127AD481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5F91-5E0F-4FDD-96FA-83C139456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7E9E-D218-49FA-BBAA-8027303B3FCB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D3A6-42C8-42E7-82EA-5CA7277B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06F2-0986-41B6-9E11-1F1C181E4AAC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27E-AB22-4983-8066-8F81A8024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34EF-0209-42C9-9696-130E49B89F14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306B-3F30-4139-9E14-E0948871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3504-B309-4241-BFDF-C11B65AA2859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8111-C83C-4693-91B7-F4FE0BD7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74B5-7D16-4400-8983-05ADBC293B06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E204-3836-47FF-A33A-25955201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0903-9F20-428F-A9E1-7D17031DEFEC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066F-E2AD-460F-BA58-66E0E0F53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0CC3-1D70-41F6-B384-0F33ABB2AB5A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46A8-6D82-4CFA-9E36-7ECDFB01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5DA4-696C-4B8C-A849-9403ABD5B5C8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A220-266E-4B89-AC33-B8B4ED785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2DC1-4658-49ED-9B44-604746ED280B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E01D-2E33-4D68-A723-BAA4A629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23B682-68F6-4A06-8DE6-5B0E180EA84D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423B1B-10FF-4A15-8AA9-50AE013C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rgbClr val="002060"/>
                </a:solidFill>
              </a:rPr>
              <a:t>HOW THE OTHER HALF LIVES</a:t>
            </a:r>
            <a:br>
              <a:rPr lang="en-US" altLang="en-US" sz="2800" b="1" dirty="0" smtClean="0">
                <a:solidFill>
                  <a:srgbClr val="002060"/>
                </a:solidFill>
              </a:rPr>
            </a:br>
            <a:r>
              <a:rPr lang="en-US" altLang="en-US" sz="2800" b="1" dirty="0" smtClean="0">
                <a:solidFill>
                  <a:srgbClr val="002060"/>
                </a:solidFill>
              </a:rPr>
              <a:t>URBANIZATION &amp; CITY LIFE IN THE LATE 19</a:t>
            </a:r>
            <a:r>
              <a:rPr lang="en-US" altLang="en-US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CENTURY</a:t>
            </a:r>
          </a:p>
        </p:txBody>
      </p:sp>
      <p:pic>
        <p:nvPicPr>
          <p:cNvPr id="3075" name="Content Placeholder 5" descr="90_13_2_59-Bandit's-Roo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3" y="1600200"/>
            <a:ext cx="48672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rgbClr val="002060"/>
                </a:solidFill>
              </a:rPr>
              <a:t>RICH VS. POOR - INSIDE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750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APARTMENT </a:t>
            </a:r>
            <a:r>
              <a:rPr lang="en-US" dirty="0" smtClean="0">
                <a:solidFill>
                  <a:srgbClr val="002060"/>
                </a:solidFill>
              </a:rPr>
              <a:t>LIVING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041775" cy="750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TENEMENT LIFE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102" name="Content Placeholder 8" descr="tenementlif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8962" y="1981200"/>
            <a:ext cx="4745038" cy="3808413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040188" cy="33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002060"/>
                </a:solidFill>
              </a:rPr>
              <a:t>AND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OUT</a:t>
            </a:r>
            <a:endParaRPr lang="en-US" alt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40401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VANDERBILT MANSION 1884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151" y="304800"/>
            <a:ext cx="4041775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LOWER EAST SIDE TENEMENT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126" name="Content Placeholder 7" descr="tif-nyny-img06b-380px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9192" y="1066800"/>
            <a:ext cx="3983037" cy="424507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10463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002060"/>
                </a:solidFill>
              </a:rPr>
              <a:t>LIFE OF A WAGE EARNER</a:t>
            </a:r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2060"/>
                </a:solidFill>
              </a:rPr>
              <a:t>INCREASE IN INCOME 31% UNSKILLED &amp; 74% SKILLED B/W 1860-90 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10 HOURS DAY/6 DAYS TYPICAL; 25% OVER 10 HRS./DAY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885,000 1860 FACTORY WORKERS 1890 3.2 MILLION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AVERAGE URBAN WORKER HAD IMMENSE SOCIAL MOBILITY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CHILD LABOR UNDER 14 YEARS WAS TYPICAL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SOME AS EARLY AS 8 OR 9 IN FACTORIES, MINES 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WOMEN 17% OF WORKFORCE 1900 – GENDER SPECIFIC JOBS; TEACHERS, NURSES, DEPT. STORE CLERKS, TYPISTS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1</a:t>
            </a:r>
            <a:r>
              <a:rPr lang="en-US" altLang="en-US" sz="2000" b="1" baseline="30000" smtClean="0">
                <a:solidFill>
                  <a:srgbClr val="002060"/>
                </a:solidFill>
              </a:rPr>
              <a:t>ST</a:t>
            </a:r>
            <a:r>
              <a:rPr lang="en-US" altLang="en-US" sz="2000" b="1" smtClean="0">
                <a:solidFill>
                  <a:srgbClr val="002060"/>
                </a:solidFill>
              </a:rPr>
              <a:t> FEMALE LAWYER 1869 – FEW FEMALE PROFESSIONALS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MOST LIVED IN CITIES –CITIES UNPREPARED; 1.4 MILLION NYC 1890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FUNDAMENTAL RESTRUCTURING OF WORK HABITS &amp; A NEW EMPAHSIS ON WORKPLACE DISCIPLINE</a:t>
            </a:r>
          </a:p>
          <a:p>
            <a:endParaRPr lang="en-US" altLang="en-US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002060"/>
                </a:solidFill>
              </a:rPr>
              <a:t>URBAN LIVING</a:t>
            </a:r>
          </a:p>
        </p:txBody>
      </p:sp>
      <p:pic>
        <p:nvPicPr>
          <p:cNvPr id="8195" name="Content Placeholder 6" descr="DumbellTenemen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87338"/>
            <a:ext cx="2286000" cy="6570662"/>
          </a:xfrm>
        </p:spPr>
      </p:pic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2743200" y="838200"/>
            <a:ext cx="6400800" cy="5592763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2060"/>
                </a:solidFill>
              </a:rPr>
              <a:t>IMMIGRANTS STAY IN CITY- NO OPTIONS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NEW IMMIGRANTS: 1880 – 1910, EASTERN &amp; SOUTHERN EUROPEAN, PEASANTS, UNSKILLED, SINGLE – PUSH &amp; PULL SAME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1.2 MILL 1882 ALONE; 25 MILL 1860-1920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ELLIS ISLAND 1892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METRO BOARD OF HEALTH 1866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1879 MIN. STD PLUMBING &amp; VENTILATION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BROOKLYN BRIDGE 1883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1850 15% POPULATION 1920 50% LIVE CITIES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AVERAGE # PEOPLE/DWELLING 5.5 FOR TENEMENTS 18.5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CRIME MAJOR PROBLEM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POLITICAL MACHINES, BOSS TWEED</a:t>
            </a:r>
          </a:p>
          <a:p>
            <a:endParaRPr lang="en-US" altLang="en-US" sz="2000" b="1" smtClean="0">
              <a:solidFill>
                <a:srgbClr val="002060"/>
              </a:solidFill>
            </a:endParaRPr>
          </a:p>
          <a:p>
            <a:endParaRPr lang="en-US" altLang="en-US" sz="2000" b="1" smtClean="0">
              <a:solidFill>
                <a:srgbClr val="002060"/>
              </a:solidFill>
            </a:endParaRPr>
          </a:p>
          <a:p>
            <a:endParaRPr lang="en-US" altLang="en-US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IMMIGRATION RESTRICTION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791200"/>
          </a:xfrm>
        </p:spPr>
        <p:txBody>
          <a:bodyPr rtlCol="0"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CHINESE EXCLUSION ACT 1882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AMERICAN PROTECTIVE ASSOCIATION 1887 – ANTI-CATHOLIC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RISE OF NATIVISM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IMMIGRATION RESTRICTION LEAGUE 1894 LITERACY TEST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PHYSICALS, INTELLIGENCE TESTS AT ELLIS ISLAND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44" name="Content Placeholder 6" descr="ELLIS ISL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133600"/>
            <a:ext cx="447357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2060"/>
                </a:solidFill>
              </a:rPr>
              <a:t>REFORMERS &amp; RELIGIOUS RESPONSE</a:t>
            </a:r>
          </a:p>
        </p:txBody>
      </p:sp>
      <p:pic>
        <p:nvPicPr>
          <p:cNvPr id="12291" name="Content Placeholder 4" descr="Nursery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4754563" cy="3048000"/>
          </a:xfrm>
        </p:spPr>
      </p:pic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2060"/>
                </a:solidFill>
              </a:rPr>
              <a:t>YMCA 1851 + SALVATION ARMY 1880 – LOCAL RESPONSIBILITY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POPE LEO XIII RERUM NOVARUM 1891 – CRITICIZES EXCESS OF RICH &amp; CALLS ON GOV’T TO ACT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SOCIAL GOSPEL – PROTES-TANT RESPONSE TO TAKE CARE OF INDIVIDUAL &amp; WORRY ABOUT SAVING SOULS LATER</a:t>
            </a:r>
          </a:p>
          <a:p>
            <a:r>
              <a:rPr lang="en-US" altLang="en-US" sz="2000" b="1" smtClean="0">
                <a:solidFill>
                  <a:srgbClr val="002060"/>
                </a:solidFill>
              </a:rPr>
              <a:t>SETTLEMENT HOUSES: HULL HOUSE 1889 CHICAGO, JANE ADDAMS &amp; 1893 HENRY STREET SETTLEMENT HOUSE BY L.  WALD, NYC</a:t>
            </a:r>
          </a:p>
          <a:p>
            <a:endParaRPr lang="en-US" altLang="en-US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315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THE OTHER HALF LIVES URBANIZATION &amp; CITY LIFE IN THE LATE 19TH CENTURY</vt:lpstr>
      <vt:lpstr>RICH VS. POOR - INSIDE</vt:lpstr>
      <vt:lpstr>AND OUT</vt:lpstr>
      <vt:lpstr>LIFE OF A WAGE EARNER</vt:lpstr>
      <vt:lpstr>URBAN LIVING</vt:lpstr>
      <vt:lpstr>IMMIGRATION RESTRICTION</vt:lpstr>
      <vt:lpstr>REFORMERS &amp; RELIGIOUS RESPONSE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OTHER HALF LIVES URBANIZATION &amp; CITY LIFE IN THE LATE 19TH CENTURY</dc:title>
  <dc:creator>Sarah Stuart</dc:creator>
  <cp:lastModifiedBy>Office</cp:lastModifiedBy>
  <cp:revision>26</cp:revision>
  <dcterms:created xsi:type="dcterms:W3CDTF">2011-12-08T21:55:14Z</dcterms:created>
  <dcterms:modified xsi:type="dcterms:W3CDTF">2015-12-09T00:09:04Z</dcterms:modified>
</cp:coreProperties>
</file>