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E654-7FE2-4E00-9A1B-2188A9BA8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48BD1-14F5-4E06-BDEC-832F30456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742EE-F263-40E7-833B-A11A8A48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60E7F-E624-481C-A9A1-00EA3549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AD78-B7AF-4E8F-B889-82D4F5C0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739A-DA50-43A3-B75C-6E2601D0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E4FC0-27FB-47CD-A2B6-AE7602985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F4854-4D97-4A4A-885D-7169F937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A6BAB-B8DD-477F-829C-E6F8F96D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ABA67-E5AF-4822-BBEA-D79CB552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0403C-4DA3-47F9-8955-7A3289706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F777A-2C40-440B-B561-D2324579F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BD21-DF7F-444E-A3F5-139D9C4B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3E758-940B-4C0D-88BB-494E8B16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D26F4-B98D-4366-A6B1-1FA09608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1016-DE1E-414D-9B08-29A6220C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ADFAB-9E5D-4F9D-80FF-3352306E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C846-BA9F-4D58-A612-27613EC9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6A42-929C-4340-8F74-C8183025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1FEF2-BC04-41DE-8F6B-F4896335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F8A7-B8A9-4837-AE70-639DA4E8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F0D8-A4FB-45B6-B16F-AF9DCC19F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E9498-96FA-4424-B2B6-E521F173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3D5-AB4F-4051-A587-39909E75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FB7A-C531-45EB-84B8-B2F3F7C4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AEAD-7EC3-4F81-B321-33EE2879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6D317-8D8C-481E-9581-8B6171CAA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7155F-7C0D-4342-8EC5-D43014F5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667F2-F061-435B-9DAD-1839EE7E6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F7E70-7A73-4B8A-9F2A-BC42B50B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C3809-ED66-4D2A-9C26-B067BAC6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5B43-3675-4F5C-B1AC-FB7E79FA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63CD-230E-4C26-9ABA-A107A8E57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84121-A191-406A-A02D-E9F149D75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3688D-28FE-47A5-A97C-D8F8A6D9F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0DC07-E77C-401B-9F06-FCF86A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E7148-7BF4-4EBB-8F3C-4C1DA44C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D128E-56B3-45AE-BFE1-D87D0421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A83F5-7D90-4AD1-B1C7-5124D5FE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63C2-B225-4A3A-BCF9-AC1EB6C6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3E4A3-F34D-4FD3-BB9C-13CDF2B6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EDE44-8156-425C-8E95-4C5B146D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11037-306F-4D5E-AB7E-717123A4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0CCC4-20FA-497E-808F-CFB188F9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F807F-6D50-41E0-8757-1A2B2DD8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325D-F2A2-493B-A112-9A89BC54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A4BA-FAB1-4D66-A249-128F362D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0E502-1CBB-4B4A-B9BE-F4F4E92F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3D51C-BD2C-42E9-B444-E01E9892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0DA8F-7235-40A8-B118-DCCBFB58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659D0-EB94-4CAF-AA46-BFDB5191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BCE9D-8D44-4A1A-A451-62578D4D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1553-42E7-40D6-A987-FBF30D58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A335F-0797-4A28-B656-BE42B03B5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24410-4772-468A-A5F6-7B5164978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B05A2-A380-4C58-8851-953EA306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7ADF4-5F35-45A9-837D-6ACC945D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58765-E942-4ACF-B02B-785D55B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14209-49C1-48D9-9C02-969202FB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75787-E202-400D-A274-52AF461FE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0D7B-5A39-4FA0-B164-30C20DA22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9839-F3A9-4849-ABC0-D282499FABB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F8D0-BFE0-4BC3-B1BF-612FB0AD8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7BC27-116D-488D-8E20-5CB32E0B4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2671-4E7E-47AB-AFFB-79B2300D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2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25FF65-382B-4DEF-B407-FF997FD0D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6527-5C9F-4C0A-B0B6-C789FAC0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586"/>
            <a:ext cx="12007155" cy="5777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1777C5-38E5-4ABF-8A0A-023D16C5F266}"/>
              </a:ext>
            </a:extLst>
          </p:cNvPr>
          <p:cNvSpPr/>
          <p:nvPr/>
        </p:nvSpPr>
        <p:spPr>
          <a:xfrm>
            <a:off x="2293258" y="921589"/>
            <a:ext cx="788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OBJ:  HOW DID ECONOMIC DEVELOPMENTS IN THE 1840’S &amp; 50’S WIDEN THE BREACH BETWEEN NORTH &amp; SOUTH?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39BE6-CBB9-4091-B429-D35E3C858AC4}"/>
              </a:ext>
            </a:extLst>
          </p:cNvPr>
          <p:cNvSpPr txBox="1"/>
          <p:nvPr/>
        </p:nvSpPr>
        <p:spPr>
          <a:xfrm>
            <a:off x="121919" y="221437"/>
            <a:ext cx="1176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 GATHERING TEMPEST 1853-1860</a:t>
            </a:r>
          </a:p>
        </p:txBody>
      </p:sp>
    </p:spTree>
    <p:extLst>
      <p:ext uri="{BB962C8B-B14F-4D97-AF65-F5344CB8AC3E}">
        <p14:creationId xmlns:p14="http://schemas.microsoft.com/office/powerpoint/2010/main" val="2438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A40B5-43CF-4291-BCBA-48B4D18F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3576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I.  THE CONJUNCTION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289676-F54E-4BFF-80B4-9A1301332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05394"/>
            <a:ext cx="5181600" cy="5969726"/>
          </a:xfrm>
        </p:spPr>
        <p:txBody>
          <a:bodyPr>
            <a:noAutofit/>
          </a:bodyPr>
          <a:lstStyle/>
          <a:p>
            <a:r>
              <a:rPr lang="en-US" sz="1800" b="1" dirty="0"/>
              <a:t>A. RISE OF NATIONALISM</a:t>
            </a:r>
            <a:endParaRPr lang="en-US" sz="1800" dirty="0"/>
          </a:p>
          <a:p>
            <a:r>
              <a:rPr lang="en-US" sz="1800" dirty="0"/>
              <a:t>ECONOMY: RR, COTTON, INDUSTRY</a:t>
            </a:r>
          </a:p>
          <a:p>
            <a:r>
              <a:rPr lang="en-US" sz="1800" b="1" dirty="0"/>
              <a:t>PANIC 1857: INCREASED SECTIONAL TENSIONS – SOUTH SPARED THE BRUNT: </a:t>
            </a:r>
            <a:r>
              <a:rPr lang="en-US" sz="1800" b="1" u="sng" dirty="0"/>
              <a:t>IMPENDING CRISIS: H.R. HELPER</a:t>
            </a:r>
            <a:endParaRPr lang="en-US" sz="1800" b="1" dirty="0"/>
          </a:p>
          <a:p>
            <a:r>
              <a:rPr lang="en-US" sz="1800" b="1" dirty="0"/>
              <a:t>SOCIAL: TRANSCENDENTALISTS – INHERENT  GOODNESS</a:t>
            </a:r>
          </a:p>
          <a:p>
            <a:pPr marL="0" indent="0">
              <a:buNone/>
            </a:pPr>
            <a:r>
              <a:rPr lang="en-US" sz="1800" b="1" dirty="0"/>
              <a:t>                     BUT MELVILLE: DARK SIDE OF HUMANITY</a:t>
            </a:r>
          </a:p>
          <a:p>
            <a:r>
              <a:rPr lang="en-US" sz="1800" b="1" dirty="0"/>
              <a:t>MANIFEST DESTINY</a:t>
            </a:r>
          </a:p>
          <a:p>
            <a:endParaRPr lang="en-US" sz="1800" b="1" dirty="0"/>
          </a:p>
          <a:p>
            <a:r>
              <a:rPr lang="en-US" sz="1800" b="1" dirty="0"/>
              <a:t>B. KANSAS – NEBRASKA ACT 1854</a:t>
            </a:r>
          </a:p>
          <a:p>
            <a:r>
              <a:rPr lang="en-US" sz="1800" b="1" dirty="0"/>
              <a:t>S.A.D. – NO MORAL CONVICTION ON SLAVERY – SLAVERY NOT GOING ANYWHERE ALA RAMSDELL</a:t>
            </a:r>
          </a:p>
          <a:p>
            <a:r>
              <a:rPr lang="en-US" sz="1800" b="1" dirty="0"/>
              <a:t>LINCOLN – “AN UNQUALIFIED EVIL TO THE NEGRO, THE WHITE MAN &amp; THE STATE….” – NOT AN ABOLITIONIST</a:t>
            </a:r>
          </a:p>
          <a:p>
            <a:endParaRPr lang="en-US" sz="1800" b="1" dirty="0"/>
          </a:p>
          <a:p>
            <a:r>
              <a:rPr lang="en-US" sz="1800" b="1" dirty="0"/>
              <a:t>C. BLEEDING KANSAS 1854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55C37B-D4AE-40EB-AC20-314757BC28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b="1" u="sng" dirty="0"/>
              <a:t>KNOW NOTHINGS ON ELECTION DAY</a:t>
            </a:r>
          </a:p>
          <a:p>
            <a:r>
              <a:rPr lang="en-US" sz="1600" b="1" dirty="0"/>
              <a:t>1854 ELECTION DAY RIOT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82B3A5-4A86-4B09-868A-2E42BEFC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4" y="2555625"/>
            <a:ext cx="4279763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22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9775" y="39891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CIVIL WAR CAUSATION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2114855"/>
            <a:ext cx="5157787" cy="823912"/>
          </a:xfrm>
        </p:spPr>
        <p:txBody>
          <a:bodyPr/>
          <a:lstStyle/>
          <a:p>
            <a:r>
              <a:rPr lang="en-US" u="sng" dirty="0" smtClean="0"/>
              <a:t>J.G RANDALL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9634" y="3006725"/>
            <a:ext cx="5657941" cy="3720645"/>
          </a:xfrm>
        </p:spPr>
        <p:txBody>
          <a:bodyPr>
            <a:normAutofit/>
          </a:bodyPr>
          <a:lstStyle/>
          <a:p>
            <a:r>
              <a:rPr lang="en-US" dirty="0" smtClean="0"/>
              <a:t>NEEDSLESS WAR</a:t>
            </a:r>
          </a:p>
          <a:p>
            <a:r>
              <a:rPr lang="en-US" dirty="0" smtClean="0"/>
              <a:t>EMOTION</a:t>
            </a:r>
          </a:p>
          <a:p>
            <a:r>
              <a:rPr lang="en-US" dirty="0" smtClean="0"/>
              <a:t>SECTIONAL DIVISION</a:t>
            </a:r>
          </a:p>
          <a:p>
            <a:r>
              <a:rPr lang="en-US" dirty="0" smtClean="0"/>
              <a:t>FANATICISM</a:t>
            </a:r>
          </a:p>
          <a:p>
            <a:r>
              <a:rPr lang="en-US" dirty="0" smtClean="0"/>
              <a:t>SLAVERY WOULD END BY 1900</a:t>
            </a:r>
          </a:p>
          <a:p>
            <a:r>
              <a:rPr lang="en-US" dirty="0" smtClean="0"/>
              <a:t>SIMILAR TO?</a:t>
            </a:r>
          </a:p>
          <a:p>
            <a:r>
              <a:rPr lang="en-US" dirty="0" smtClean="0"/>
              <a:t>REVISIONIST OR IRRECONCILABLE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ARTHUR SCHELSINGER, JR.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MORAL WAR</a:t>
            </a:r>
          </a:p>
          <a:p>
            <a:r>
              <a:rPr lang="en-US" dirty="0" smtClean="0"/>
              <a:t>REVISIONISTS DON’T OFFER HOW TO AVOID WAR</a:t>
            </a:r>
          </a:p>
          <a:p>
            <a:r>
              <a:rPr lang="en-US" dirty="0" smtClean="0"/>
              <a:t>REVISIONISTS IGNORED MORAL URGENCY</a:t>
            </a:r>
          </a:p>
          <a:p>
            <a:r>
              <a:rPr lang="en-US" dirty="0" smtClean="0"/>
              <a:t>WAR HAD TO HAPPEN BUT CAN’T GET IT STARTED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89" y="104502"/>
            <a:ext cx="1877694" cy="2434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74" y="104502"/>
            <a:ext cx="1934255" cy="25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4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8832-6AD8-4BE1-A910-292A68A9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"/>
            <a:ext cx="10515600" cy="849086"/>
          </a:xfrm>
        </p:spPr>
        <p:txBody>
          <a:bodyPr/>
          <a:lstStyle/>
          <a:p>
            <a:pPr algn="ctr"/>
            <a:r>
              <a:rPr lang="en-US" b="1" dirty="0"/>
              <a:t>II. THE LINCOLN-DOUGLAS </a:t>
            </a:r>
            <a:r>
              <a:rPr lang="en-US" b="1" dirty="0" smtClean="0"/>
              <a:t>DEBATES - 7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DA769-AF45-4CB2-B8D4-931B8C3415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081" y="1542111"/>
            <a:ext cx="5202953" cy="322583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44513-C8A2-4D02-BCEE-34FBEC51A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49087"/>
            <a:ext cx="5181600" cy="577378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REGARDING KANSAS AND DRED SCOTT</a:t>
            </a:r>
          </a:p>
          <a:p>
            <a:r>
              <a:rPr lang="en-US" sz="2000" b="1" dirty="0" smtClean="0"/>
              <a:t>DOUGLAS </a:t>
            </a:r>
            <a:r>
              <a:rPr lang="en-US" sz="2000" b="1" dirty="0"/>
              <a:t>DISAPPOINTED</a:t>
            </a:r>
          </a:p>
          <a:p>
            <a:r>
              <a:rPr lang="en-US" sz="2000" b="1" dirty="0"/>
              <a:t>LINCOLN CALLED TO ACTION</a:t>
            </a:r>
          </a:p>
          <a:p>
            <a:pPr marL="342900" indent="-342900">
              <a:buAutoNum type="alphaUcPeriod"/>
            </a:pPr>
            <a:r>
              <a:rPr lang="en-US" sz="2000" b="1" dirty="0"/>
              <a:t>THE ELECTION OF 1858 – ILLINOIS SENATE SEAT</a:t>
            </a:r>
          </a:p>
          <a:p>
            <a:pPr marL="342900" indent="-342900">
              <a:buAutoNum type="arabicPeriod"/>
            </a:pPr>
            <a:r>
              <a:rPr lang="en-US" sz="2000" b="1" dirty="0"/>
              <a:t>LINCOLN BECAME NATIONAL FIGURE</a:t>
            </a:r>
          </a:p>
          <a:p>
            <a:pPr marL="342900" indent="-342900">
              <a:buAutoNum type="arabicPeriod"/>
            </a:pPr>
            <a:r>
              <a:rPr lang="en-US" sz="2000" b="1" dirty="0"/>
              <a:t>SAD – SLAVERY NOT MORAL ISSUE – MADE ABE LOOK LIKE AN ABOLITIONIST, NEGROPHILE</a:t>
            </a:r>
          </a:p>
          <a:p>
            <a:pPr marL="342900" indent="-342900">
              <a:buAutoNum type="arabicPeriod"/>
            </a:pPr>
            <a:r>
              <a:rPr lang="en-US" sz="2000" b="1" dirty="0"/>
              <a:t>ABE – SLAVERY IMMORAL – SAD PART OF PLOT TO EXPAND SLAVERY – CAN’T COUNT ON SAD – “HOUSE DIVIDED AGAINST ITSELF CANNOT STAND”</a:t>
            </a:r>
          </a:p>
          <a:p>
            <a:pPr marL="342900" indent="-342900">
              <a:buAutoNum type="arabicPeriod"/>
            </a:pPr>
            <a:r>
              <a:rPr lang="en-US" sz="2000" b="1" dirty="0"/>
              <a:t>PLAYED TO AUDIENCE – SPOKE OF NON-EXTENSION IN NORTHERN ILL., SPOKE OF NOT HATING SLAVEOWNERS IN SOUTHERN ILL.</a:t>
            </a:r>
          </a:p>
        </p:txBody>
      </p:sp>
    </p:spTree>
    <p:extLst>
      <p:ext uri="{BB962C8B-B14F-4D97-AF65-F5344CB8AC3E}">
        <p14:creationId xmlns:p14="http://schemas.microsoft.com/office/powerpoint/2010/main" val="282432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472427-681B-4885-836A-9AEE5D7C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71" y="989012"/>
            <a:ext cx="4343400" cy="997527"/>
          </a:xfrm>
        </p:spPr>
        <p:txBody>
          <a:bodyPr>
            <a:normAutofit/>
          </a:bodyPr>
          <a:lstStyle/>
          <a:p>
            <a:r>
              <a:rPr lang="en-US" b="1" dirty="0"/>
              <a:t>B.   FREEPORT DOCTRINE</a:t>
            </a:r>
            <a:br>
              <a:rPr lang="en-US" b="1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C26CA1-9C62-4373-81E6-A49D2798A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9192" y="976745"/>
            <a:ext cx="5690883" cy="435249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C8125-F624-4339-8DD4-C5B2AC3FF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118" y="1515291"/>
            <a:ext cx="4449907" cy="485938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1. ASKED SAD, “HOW DO YOU RECONCILE DRED SCOTT WITH POPULAR SOVEREIGNTY?”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SAD WANTS TO WIN, NEEDS N.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ANSWER: ENFORCEMENT OF DECISION UP TO LOCAL LAWS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LOST SOUTHERN DEMOCRATIC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2. SAD WON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SOUTHERN DEMS TRY FOR FEDERAL SLAVE CODE BUT DEFEATED BY REPS &amp; N. DEMS, INCLUDING SAD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E13C-A59B-4CEA-ACED-1C61C0B3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89" y="-363682"/>
            <a:ext cx="3932237" cy="1600200"/>
          </a:xfrm>
        </p:spPr>
        <p:txBody>
          <a:bodyPr/>
          <a:lstStyle/>
          <a:p>
            <a:r>
              <a:rPr lang="en-US" b="1" dirty="0"/>
              <a:t>III. CLOSER TO WAR?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1CC978-097B-4365-8ED1-1727C0C71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8442" y="987425"/>
            <a:ext cx="4021692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EA02F-2E67-41B8-B370-F96760FBF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36" y="1548245"/>
            <a:ext cx="4242089" cy="4320743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lphaUcPeriod"/>
            </a:pPr>
            <a:r>
              <a:rPr lang="en-US" b="1" dirty="0"/>
              <a:t>“WITHOUT SHEDDING OF BLOOD THERE IS NO REMISSION OF SIN” HEBREWS 9:22</a:t>
            </a:r>
          </a:p>
          <a:p>
            <a:pPr marL="342900" indent="-342900">
              <a:buAutoNum type="arabicPeriod"/>
            </a:pPr>
            <a:r>
              <a:rPr lang="en-US" b="1" dirty="0"/>
              <a:t>22 MEN – RAID ARSENAL HARPER’S FERRY</a:t>
            </a:r>
          </a:p>
          <a:p>
            <a:pPr marL="342900" indent="-342900">
              <a:buAutoNum type="arabicPeriod"/>
            </a:pPr>
            <a:r>
              <a:rPr lang="en-US" b="1" dirty="0"/>
              <a:t>½ DOZEN ABOLITIONIST SUPPORTERS</a:t>
            </a:r>
          </a:p>
          <a:p>
            <a:pPr marL="342900" indent="-342900">
              <a:buAutoNum type="arabicPeriod"/>
            </a:pPr>
            <a:r>
              <a:rPr lang="en-US" b="1" dirty="0"/>
              <a:t>DISASTER, NOT 1 FREED SLAVE</a:t>
            </a:r>
          </a:p>
          <a:p>
            <a:pPr marL="342900" indent="-342900">
              <a:buAutoNum type="arabicPeriod"/>
            </a:pPr>
            <a:r>
              <a:rPr lang="en-US" b="1" dirty="0"/>
              <a:t>TRIED &amp; HUNG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lphaUcPeriod" startAt="2"/>
            </a:pPr>
            <a:r>
              <a:rPr lang="en-US" b="1" dirty="0"/>
              <a:t>REPERCUSSIONS</a:t>
            </a:r>
          </a:p>
          <a:p>
            <a:pPr marL="342900" indent="-342900">
              <a:buAutoNum type="arabicPeriod"/>
            </a:pPr>
            <a:r>
              <a:rPr lang="en-US" b="1" dirty="0"/>
              <a:t>SOUTH ON HIGH ALERT, FEARED SLAVE INSURRECTION</a:t>
            </a:r>
          </a:p>
          <a:p>
            <a:pPr marL="342900" indent="-342900">
              <a:buAutoNum type="arabicPeriod"/>
            </a:pPr>
            <a:r>
              <a:rPr lang="en-US" b="1" dirty="0"/>
              <a:t>NORTHERN CONSPIRACY</a:t>
            </a:r>
          </a:p>
          <a:p>
            <a:pPr marL="342900" indent="-342900">
              <a:buAutoNum type="arabicPeriod"/>
            </a:pPr>
            <a:r>
              <a:rPr lang="en-US" b="1" dirty="0"/>
              <a:t>MANY NORTHERNERS MOURNED DEATH</a:t>
            </a:r>
          </a:p>
          <a:p>
            <a:pPr marL="342900" indent="-342900">
              <a:buAutoNum type="arabicPeriod"/>
            </a:pPr>
            <a:r>
              <a:rPr lang="en-US" b="1" dirty="0"/>
              <a:t>“DEFEND YOURSELVES!  THE ENEMY IS AT YOUR DOOR” Sen. R. Toombs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20473-F6EB-4842-B8C4-EA4A291615AD}"/>
              </a:ext>
            </a:extLst>
          </p:cNvPr>
          <p:cNvSpPr/>
          <p:nvPr/>
        </p:nvSpPr>
        <p:spPr>
          <a:xfrm>
            <a:off x="5132829" y="5868988"/>
            <a:ext cx="604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Last Moments of John Brown, 1884, by Thomas </a:t>
            </a:r>
            <a:r>
              <a:rPr lang="en-US" dirty="0" err="1"/>
              <a:t>Hovenden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4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9800" y="273684"/>
            <a:ext cx="6050280" cy="810532"/>
          </a:xfrm>
        </p:spPr>
        <p:txBody>
          <a:bodyPr/>
          <a:lstStyle/>
          <a:p>
            <a:pPr algn="r"/>
            <a:r>
              <a:rPr lang="en-US" b="1" dirty="0" smtClean="0"/>
              <a:t>C. THE ELECTION OF 1860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8932" y="156754"/>
            <a:ext cx="4896394" cy="68579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CRISIS OF FEAR IN SOUTH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JOHN BROWN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ELECTION OF SPEAKER OF THE HOUSE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ALLEGIANCE OF NON-SLAVEHOLDERS</a:t>
            </a:r>
          </a:p>
          <a:p>
            <a:endParaRPr lang="en-US" sz="2000" b="1" dirty="0"/>
          </a:p>
          <a:p>
            <a:r>
              <a:rPr lang="en-US" sz="2000" b="1" dirty="0" smtClean="0"/>
              <a:t>REPS: SEWARD? TOO RADICAL SO LINCOLN</a:t>
            </a:r>
          </a:p>
          <a:p>
            <a:r>
              <a:rPr lang="en-US" sz="2000" b="1" dirty="0" smtClean="0"/>
              <a:t>NON-EXTENSION, HIGH TARIFF (PA), FREE HOMESTEADS (WEST) ETC.  BROADER APPEAL</a:t>
            </a:r>
          </a:p>
          <a:p>
            <a:endParaRPr lang="en-US" sz="2000" b="1" dirty="0"/>
          </a:p>
          <a:p>
            <a:r>
              <a:rPr lang="en-US" sz="2000" b="1" dirty="0" smtClean="0"/>
              <a:t>DOUGLAS DEMS: SAD A FRONTRUNNER BUT INTRANSIGENT SOUTHERNERS HOLD OUT – POPULAR SOVEREIGNTY</a:t>
            </a:r>
          </a:p>
          <a:p>
            <a:r>
              <a:rPr lang="en-US" sz="2000" b="1" dirty="0" smtClean="0"/>
              <a:t>SOUTHERN RIGHTS’ DEMS: BRECKINRIDGE – KY – PROTECT SLAVERY</a:t>
            </a:r>
          </a:p>
          <a:p>
            <a:r>
              <a:rPr lang="en-US" sz="2000" b="1" dirty="0" smtClean="0"/>
              <a:t>CONSTUTIONAL UNION: JOHN BELL TN – SPIRIT OF SECTIONAL ACCOMMODATION</a:t>
            </a:r>
          </a:p>
          <a:p>
            <a:endParaRPr lang="en-US" sz="2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2323" y="1358537"/>
            <a:ext cx="7147757" cy="38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2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502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I.  THE CONJUNCTION</vt:lpstr>
      <vt:lpstr>CIVIL WAR CAUSATION</vt:lpstr>
      <vt:lpstr>II. THE LINCOLN-DOUGLAS DEBATES - 7</vt:lpstr>
      <vt:lpstr>B.   FREEPORT DOCTRINE </vt:lpstr>
      <vt:lpstr>III. CLOSER TO WAR?</vt:lpstr>
      <vt:lpstr>C. THE ELECTION OF 1860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eric fetkenhour</dc:creator>
  <cp:lastModifiedBy>Stuart, Sarah</cp:lastModifiedBy>
  <cp:revision>22</cp:revision>
  <dcterms:created xsi:type="dcterms:W3CDTF">2018-11-03T01:54:12Z</dcterms:created>
  <dcterms:modified xsi:type="dcterms:W3CDTF">2018-11-08T17:26:30Z</dcterms:modified>
</cp:coreProperties>
</file>