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sldIdLst>
    <p:sldId id="256" r:id="rId5"/>
    <p:sldId id="257" r:id="rId6"/>
    <p:sldId id="315" r:id="rId7"/>
    <p:sldId id="262" r:id="rId8"/>
    <p:sldId id="258" r:id="rId9"/>
    <p:sldId id="260" r:id="rId10"/>
    <p:sldId id="259" r:id="rId11"/>
    <p:sldId id="313" r:id="rId12"/>
    <p:sldId id="3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5" autoAdjust="0"/>
    <p:restoredTop sz="94660"/>
  </p:normalViewPr>
  <p:slideViewPr>
    <p:cSldViewPr snapToGrid="0">
      <p:cViewPr varScale="1">
        <p:scale>
          <a:sx n="36" d="100"/>
          <a:sy n="36" d="100"/>
        </p:scale>
        <p:origin x="67" y="2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2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2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8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1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1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0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6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0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1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7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8dPuuaLjXtMwmepBjTSG593eG7ObzO7s" TargetMode="External"/><Relationship Id="rId2" Type="http://schemas.openxmlformats.org/officeDocument/2006/relationships/hyperlink" Target="https://uhsapush2015.weebl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hanacademy.org/humanities/ap-us-histor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293546-D9C3-4441-9276-9811415F0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3"/>
          <a:stretch/>
        </p:blipFill>
        <p:spPr>
          <a:xfrm>
            <a:off x="23" y="-22"/>
            <a:ext cx="12191977" cy="6858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5C1643-A686-4197-BA04-844534FDA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692" y="3758083"/>
            <a:ext cx="4394821" cy="2776603"/>
          </a:xfrm>
        </p:spPr>
        <p:txBody>
          <a:bodyPr anchor="t">
            <a:normAutofit/>
          </a:bodyPr>
          <a:lstStyle/>
          <a:p>
            <a:r>
              <a:rPr lang="en-US" sz="3600" dirty="0"/>
              <a:t>WELCOME TO APUSH</a:t>
            </a:r>
            <a:br>
              <a:rPr lang="en-US" sz="3600" dirty="0"/>
            </a:br>
            <a:r>
              <a:rPr lang="en-US" sz="3600" dirty="0"/>
              <a:t>DR. J. HOSMER</a:t>
            </a:r>
            <a:br>
              <a:rPr lang="en-US" sz="3600" dirty="0"/>
            </a:br>
            <a:r>
              <a:rPr lang="en-US" sz="3600" dirty="0"/>
              <a:t>MS. S. STUART</a:t>
            </a:r>
            <a:br>
              <a:rPr lang="en-US" sz="3600" dirty="0"/>
            </a:br>
            <a:r>
              <a:rPr lang="en-US" sz="3600" dirty="0"/>
              <a:t>MR. B. ANCHARSKI</a:t>
            </a:r>
          </a:p>
        </p:txBody>
      </p:sp>
    </p:spTree>
    <p:extLst>
      <p:ext uri="{BB962C8B-B14F-4D97-AF65-F5344CB8AC3E}">
        <p14:creationId xmlns:p14="http://schemas.microsoft.com/office/powerpoint/2010/main" val="57880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836429-CF57-4ADF-8741-24F26B3E1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Getting to know us…..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095C2-96CC-4C3A-916A-7A908636F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7" y="2503908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NM &amp; AZ</a:t>
            </a:r>
          </a:p>
          <a:p>
            <a:r>
              <a:rPr lang="en-US" sz="2400" dirty="0">
                <a:latin typeface="+mj-lt"/>
              </a:rPr>
              <a:t>UHS – FROM THE EARLY DAYS</a:t>
            </a:r>
          </a:p>
          <a:p>
            <a:r>
              <a:rPr lang="en-US" sz="2400" dirty="0">
                <a:latin typeface="+mj-lt"/>
              </a:rPr>
              <a:t>LOTS OF BOYS, GRANDFATHER</a:t>
            </a:r>
          </a:p>
          <a:p>
            <a:r>
              <a:rPr lang="en-US" sz="2400" dirty="0">
                <a:latin typeface="+mj-lt"/>
              </a:rPr>
              <a:t>DOGS, DODGERS, DEBATE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FB6FF7-B1A0-47D5-9B11-BCB12CDC0AD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938338"/>
            <a:ext cx="5157788" cy="823912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+mj-lt"/>
              </a:rPr>
              <a:t>Dr. John Hosmer (he, him)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09A2B2-C393-42FE-94A9-131A87CAE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924" y="112279"/>
            <a:ext cx="3588613" cy="2009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66C6E-0AB7-25A6-584D-8BCB8C682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522" y="2503908"/>
            <a:ext cx="3066804" cy="408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99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0D49B-3768-08C3-E431-34B47D0D0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Ms. Sarah Stuart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9C80"/>
          </a:solidFill>
          <a:ln w="38100" cap="rnd">
            <a:solidFill>
              <a:srgbClr val="BA9C8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97CF4-D52E-8C9F-7AF8-37A8F8EE9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dern Love"/>
                <a:ea typeface="+mn-ea"/>
                <a:cs typeface="+mn-cs"/>
              </a:rPr>
              <a:t>NJ, NY,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dern Love"/>
                <a:ea typeface="+mn-ea"/>
                <a:cs typeface="+mn-cs"/>
              </a:rPr>
              <a:t>AZ – 2000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dern Love"/>
                <a:ea typeface="+mn-ea"/>
                <a:cs typeface="+mn-cs"/>
              </a:rPr>
              <a:t>UHS 2001 – 29 YEARS TEACHING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dern Love"/>
                <a:ea typeface="+mn-ea"/>
                <a:cs typeface="+mn-cs"/>
              </a:rPr>
              <a:t>SCUBA, F1, TRAVEL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dern Love"/>
                <a:ea typeface="+mn-ea"/>
                <a:cs typeface="+mn-cs"/>
              </a:rPr>
              <a:t>2 DAUGHTERS - #ForksUp – 22 / 24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dern Love"/>
                <a:ea typeface="+mn-ea"/>
                <a:cs typeface="+mn-cs"/>
              </a:rPr>
              <a:t>DOG NALA 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dern Love"/>
                <a:ea typeface="+mn-ea"/>
                <a:cs typeface="+mn-cs"/>
              </a:rPr>
              <a:t>PARTNER ERIC - BOV</a:t>
            </a:r>
          </a:p>
          <a:p>
            <a:endParaRPr lang="en-US" sz="260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CCFA895-00BB-AAD4-0C18-5C03B7D53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178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3855B-2BCB-481A-A824-7D644FDB1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/>
              <a:t>Mr. Ben </a:t>
            </a:r>
            <a:r>
              <a:rPr lang="en-US" sz="5600" dirty="0" err="1"/>
              <a:t>Ancharski</a:t>
            </a:r>
            <a:endParaRPr lang="en-US" sz="56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9C80"/>
          </a:solidFill>
          <a:ln w="38100" cap="rnd">
            <a:solidFill>
              <a:srgbClr val="BA9C8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1F743-C501-462E-9B75-BBF0C7D56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>
                <a:latin typeface="+mj-lt"/>
              </a:rPr>
              <a:t>Born and raised Tucson, AZ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+mj-lt"/>
              </a:rPr>
              <a:t>UHS class of 2017 &amp; UA Graduate 2021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+mj-lt"/>
              </a:rPr>
              <a:t>Dog Luna &amp; Cat Harold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+mj-lt"/>
              </a:rPr>
              <a:t>Dream travel destination: Turkey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+mj-lt"/>
              </a:rPr>
              <a:t>Favorite US Historical Period: Antebellum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5E3C3-6568-4300-A085-281343B8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25" y="438034"/>
            <a:ext cx="4486448" cy="598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6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BA9C80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B0BA269-E695-477B-A640-5BC80945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6800">
                <a:solidFill>
                  <a:schemeClr val="bg1"/>
                </a:solidFill>
              </a:rPr>
              <a:t>II. Getting to know you…..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3B55B9-769C-46C1-8620-DA5FCE6B6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8"/>
            <a:ext cx="10515600" cy="427121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+mj-lt"/>
              </a:rPr>
              <a:t>This is your first assignment </a:t>
            </a:r>
            <a:r>
              <a:rPr lang="en-US" sz="2400" b="1" dirty="0">
                <a:latin typeface="+mj-lt"/>
                <a:sym typeface="Wingdings" panose="05000000000000000000" pitchFamily="2" charset="2"/>
              </a:rPr>
              <a:t> please make sure your answers are clear &amp; in full sentences.  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+mj-lt"/>
                <a:sym typeface="Wingdings" panose="05000000000000000000" pitchFamily="2" charset="2"/>
              </a:rPr>
              <a:t>Please tell us the name you want to be addressed by &amp; your pronouns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+mj-lt"/>
                <a:sym typeface="Wingdings" panose="05000000000000000000" pitchFamily="2" charset="2"/>
              </a:rPr>
              <a:t>Describe your favorite activity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+mj-lt"/>
                <a:sym typeface="Wingdings" panose="05000000000000000000" pitchFamily="2" charset="2"/>
              </a:rPr>
              <a:t>If you work – where? How many hours &amp; what days?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+mj-lt"/>
                <a:sym typeface="Wingdings" panose="05000000000000000000" pitchFamily="2" charset="2"/>
              </a:rPr>
              <a:t>Do you drive yourself to school? Take the bus? Carpool with others?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+mj-lt"/>
                <a:sym typeface="Wingdings" panose="05000000000000000000" pitchFamily="2" charset="2"/>
              </a:rPr>
              <a:t>Tell us something else you would like us to know about you!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+mj-lt"/>
                <a:sym typeface="Wingdings" panose="05000000000000000000" pitchFamily="2" charset="2"/>
              </a:rPr>
              <a:t>Due 8/9/22 Tuesday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+mj-lt"/>
              </a:rPr>
              <a:t>Copy your teacher’s Turnitin.com information for submission</a:t>
            </a:r>
          </a:p>
        </p:txBody>
      </p:sp>
    </p:spTree>
    <p:extLst>
      <p:ext uri="{BB962C8B-B14F-4D97-AF65-F5344CB8AC3E}">
        <p14:creationId xmlns:p14="http://schemas.microsoft.com/office/powerpoint/2010/main" val="994651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DCD5C-C3EB-4000-8AD6-C38B9555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GETTING TO KNOW APUSH</a:t>
            </a:r>
            <a:br>
              <a:rPr lang="en-US" dirty="0"/>
            </a:br>
            <a:r>
              <a:rPr lang="en-US" dirty="0"/>
              <a:t>A. RULES, REGS,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99EE5-A136-4658-87E2-40DAFF356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+mj-lt"/>
              </a:rPr>
              <a:t>1. Participate – in class, discussion, homework, conference period</a:t>
            </a:r>
          </a:p>
          <a:p>
            <a:r>
              <a:rPr lang="en-US" sz="2000" b="1" dirty="0">
                <a:latin typeface="+mj-lt"/>
              </a:rPr>
              <a:t>2. Prepare – refer to coversheet, stay on top of readings</a:t>
            </a:r>
          </a:p>
          <a:p>
            <a:r>
              <a:rPr lang="en-US" sz="2000" b="1" dirty="0">
                <a:latin typeface="+mj-lt"/>
              </a:rPr>
              <a:t>3. Produce - questions, assignments</a:t>
            </a:r>
          </a:p>
          <a:p>
            <a:endParaRPr lang="en-US" sz="2000" b="1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Advocate for yourself</a:t>
            </a:r>
          </a:p>
          <a:p>
            <a:r>
              <a:rPr lang="en-US" sz="2000" b="1" dirty="0">
                <a:latin typeface="+mj-lt"/>
              </a:rPr>
              <a:t>Communicate your needs</a:t>
            </a:r>
          </a:p>
          <a:p>
            <a:r>
              <a:rPr lang="en-US" sz="2000" b="1" dirty="0">
                <a:latin typeface="+mj-lt"/>
              </a:rPr>
              <a:t>Take responsibility for your education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AD963-6B1E-41D7-B144-EA98A88A1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39" y="3133898"/>
            <a:ext cx="6495761" cy="298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3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BA9C80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B91B3-F1BF-4139-B02F-6495CF93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 b="1" dirty="0">
                <a:solidFill>
                  <a:schemeClr val="bg1"/>
                </a:solidFill>
              </a:rPr>
              <a:t>Getting to know APUSH</a:t>
            </a:r>
            <a:br>
              <a:rPr lang="en-US" sz="4300" b="1" dirty="0">
                <a:solidFill>
                  <a:schemeClr val="bg1"/>
                </a:solidFill>
              </a:rPr>
            </a:br>
            <a:r>
              <a:rPr lang="en-US" sz="4300" b="1" dirty="0">
                <a:solidFill>
                  <a:schemeClr val="bg1"/>
                </a:solidFill>
              </a:rPr>
              <a:t>B.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40A3-95F9-4B80-AD83-EFC3D0728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507"/>
            <a:ext cx="10515600" cy="40301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https://uhsapush2015.weebly.com/</a:t>
            </a:r>
            <a:endParaRPr lang="en-US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>
              <a:lnSpc>
                <a:spcPct val="100000"/>
              </a:lnSpc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Main Page – course description AND College Board course description – MUST READ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Unit Overviews – where you locate terms for each unit, mini-time line, historians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PowerPoints/Outlines, Overviews, Coversheets, Historians etc.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 will provide you with class codes to join Turnitin.com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https://www.youtube.com/playlist?list=PL8dPuuaLjXtMwmepBjTSG593eG7ObzO7s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this is the link to Crash Course U.S. History with John Green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https://www.khanacademy.org/humanities/ap-us-history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Make sure to bookmark AP Classroom as we will use that throughout the year – </a:t>
            </a:r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 will provide you with Class Codes.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PLEASE take some time before our next class and explore the APUSH website.</a:t>
            </a:r>
          </a:p>
        </p:txBody>
      </p:sp>
    </p:spTree>
    <p:extLst>
      <p:ext uri="{BB962C8B-B14F-4D97-AF65-F5344CB8AC3E}">
        <p14:creationId xmlns:p14="http://schemas.microsoft.com/office/powerpoint/2010/main" val="368158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80C3-A7F0-4DA8-BFA4-89E51418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988" y="272380"/>
            <a:ext cx="6476215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C. OVERVIEW &amp; COVERSHEETS </a:t>
            </a:r>
            <a:br>
              <a:rPr lang="en-US" b="1" dirty="0"/>
            </a:br>
            <a:r>
              <a:rPr lang="en-US" sz="2000" b="1" dirty="0"/>
              <a:t>TO BE HANDED IN AT END OF UNIT – </a:t>
            </a:r>
            <a:r>
              <a:rPr lang="en-US" sz="2000" b="1">
                <a:solidFill>
                  <a:srgbClr val="FF0000"/>
                </a:solidFill>
              </a:rPr>
              <a:t>FLIPPED VIDEO MUST WATCH – ON WEBSITE </a:t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C95A0-21E2-43B0-AF30-B8489ECA6D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latin typeface="+mj-lt"/>
              </a:rPr>
              <a:t>THEMES: ON UNIT OVERVIEW</a:t>
            </a:r>
          </a:p>
          <a:p>
            <a:r>
              <a:rPr lang="en-US" b="1" dirty="0">
                <a:latin typeface="+mj-lt"/>
              </a:rPr>
              <a:t>CCOT</a:t>
            </a:r>
          </a:p>
          <a:p>
            <a:r>
              <a:rPr lang="en-US" b="1" dirty="0">
                <a:latin typeface="+mj-lt"/>
              </a:rPr>
              <a:t>TIMELINE: IN CHRONO ORDER – ALL #1’S RELATE, ALL #2’S ETC.</a:t>
            </a:r>
          </a:p>
          <a:p>
            <a:r>
              <a:rPr lang="en-US" b="1" dirty="0">
                <a:latin typeface="+mj-lt"/>
              </a:rPr>
              <a:t>USE OVERVIEW FOR TERMS/EVENTS – THERE IS ALSO A TIMELINE ON WEBSITE AND ON THE OVERVIEW</a:t>
            </a:r>
          </a:p>
          <a:p>
            <a:r>
              <a:rPr lang="en-US" b="1" dirty="0">
                <a:latin typeface="+mj-lt"/>
              </a:rPr>
              <a:t>QUESTIONS?</a:t>
            </a:r>
          </a:p>
          <a:p>
            <a:r>
              <a:rPr lang="en-US" b="1">
                <a:latin typeface="+mj-lt"/>
              </a:rPr>
              <a:t>TEXT READING MUST BE PART OF COVERSHEET MATERIA</a:t>
            </a:r>
            <a:endParaRPr lang="en-US" b="1" dirty="0">
              <a:latin typeface="+mj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E08038A-5B33-4FAC-B91D-B75723D023B5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5530781"/>
              </p:ext>
            </p:extLst>
          </p:nvPr>
        </p:nvGraphicFramePr>
        <p:xfrm>
          <a:off x="6575366" y="964276"/>
          <a:ext cx="4589309" cy="5817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857129" imgH="9148314" progId="Word.Document.12">
                  <p:embed/>
                </p:oleObj>
              </mc:Choice>
              <mc:Fallback>
                <p:oleObj name="Document" r:id="rId2" imgW="6857129" imgH="9148314" progId="Word.Document.12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7E08038A-5B33-4FAC-B91D-B75723D023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75366" y="964276"/>
                        <a:ext cx="4589309" cy="5817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45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C2A3-6BEE-C8AC-5DD1-7A081EF2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TEXTBOOK READINGS – </a:t>
            </a:r>
            <a:r>
              <a:rPr lang="en-US" i="1" u="sng" dirty="0"/>
              <a:t>GIVE ME LIBERTY</a:t>
            </a:r>
            <a:r>
              <a:rPr lang="en-US" dirty="0"/>
              <a:t>, By Eric Foner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FF29E-82C4-9F57-9521-694BD9F82F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Ch. 1</a:t>
            </a:r>
          </a:p>
          <a:p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Ch. 1 PP 6-12 Begin at “1st Americans” &amp; stop at “Native American Religion”</a:t>
            </a:r>
          </a:p>
          <a:p>
            <a:endParaRPr lang="en-US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We will have readings listed at the start of every week on both sides of the classroom.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1C81C0-20B4-4F56-9AA4-25BC24CD83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84764" y="2215315"/>
            <a:ext cx="3400011" cy="437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2863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412426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C9B1136BC3A479117FE2A120EE784" ma:contentTypeVersion="10" ma:contentTypeDescription="Create a new document." ma:contentTypeScope="" ma:versionID="a4b94fe8009632810ab0c4428521735b">
  <xsd:schema xmlns:xsd="http://www.w3.org/2001/XMLSchema" xmlns:xs="http://www.w3.org/2001/XMLSchema" xmlns:p="http://schemas.microsoft.com/office/2006/metadata/properties" xmlns:ns3="2f037d56-bc3d-45fc-bcf7-5ebaa1c6fff5" xmlns:ns4="a45c9a70-dbfc-414c-849a-f0cb2955bacd" targetNamespace="http://schemas.microsoft.com/office/2006/metadata/properties" ma:root="true" ma:fieldsID="c284cbc2bcf7fc1ef5cbf2bd87a3421f" ns3:_="" ns4:_="">
    <xsd:import namespace="2f037d56-bc3d-45fc-bcf7-5ebaa1c6fff5"/>
    <xsd:import namespace="a45c9a70-dbfc-414c-849a-f0cb2955ba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37d56-bc3d-45fc-bcf7-5ebaa1c6ff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5c9a70-dbfc-414c-849a-f0cb2955bac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A4FB9E-B6EB-4540-8163-8953118C31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BA3239-724A-4894-9689-5D87FC99D0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037d56-bc3d-45fc-bcf7-5ebaa1c6fff5"/>
    <ds:schemaRef ds:uri="a45c9a70-dbfc-414c-849a-f0cb2955ba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84210C-E835-4245-9644-F0299ADA2CAA}">
  <ds:schemaRefs>
    <ds:schemaRef ds:uri="2f037d56-bc3d-45fc-bcf7-5ebaa1c6fff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45c9a70-dbfc-414c-849a-f0cb2955bac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547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Aharoni</vt:lpstr>
      <vt:lpstr>Angsana New</vt:lpstr>
      <vt:lpstr>Arial</vt:lpstr>
      <vt:lpstr>Modern Love</vt:lpstr>
      <vt:lpstr>Segoe UI</vt:lpstr>
      <vt:lpstr>The Hand</vt:lpstr>
      <vt:lpstr>SketchyVTI</vt:lpstr>
      <vt:lpstr>Document</vt:lpstr>
      <vt:lpstr>WELCOME TO APUSH DR. J. HOSMER MS. S. STUART MR. B. ANCHARSKI</vt:lpstr>
      <vt:lpstr>I. Getting to know us…..</vt:lpstr>
      <vt:lpstr>Ms. Sarah Stuart</vt:lpstr>
      <vt:lpstr>Mr. Ben Ancharski</vt:lpstr>
      <vt:lpstr>II. Getting to know you…..</vt:lpstr>
      <vt:lpstr>III. GETTING TO KNOW APUSH A. RULES, REGS, REQUIREMENTS</vt:lpstr>
      <vt:lpstr>Getting to know APUSH B. WEBSITES</vt:lpstr>
      <vt:lpstr>C. OVERVIEW &amp; COVERSHEETS  TO BE HANDED IN AT END OF UNIT – FLIPPED VIDEO MUST WATCH – ON WEBSITE  </vt:lpstr>
      <vt:lpstr>TEXTBOOK READINGS – GIVE ME LIBERTY, By Eric Foner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APUSH DR. J. HOSMER MS. S. STUART</dc:title>
  <dc:creator>Stuart, Sarah</dc:creator>
  <cp:lastModifiedBy>Stuart, Sarah</cp:lastModifiedBy>
  <cp:revision>15</cp:revision>
  <dcterms:created xsi:type="dcterms:W3CDTF">2020-08-07T00:22:43Z</dcterms:created>
  <dcterms:modified xsi:type="dcterms:W3CDTF">2022-06-08T18:34:03Z</dcterms:modified>
</cp:coreProperties>
</file>