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EAE1E-AF5A-468E-A135-13B5BF5CF40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CC82EA-A98D-47D0-A654-8318C08D0E9E}">
      <dgm:prSet phldrT="[Text]"/>
      <dgm:spPr/>
      <dgm:t>
        <a:bodyPr/>
        <a:lstStyle/>
        <a:p>
          <a:r>
            <a:rPr lang="en-US" dirty="0"/>
            <a:t>Headright</a:t>
          </a:r>
        </a:p>
      </dgm:t>
    </dgm:pt>
    <dgm:pt modelId="{EB8F144A-E1B6-4A1C-8013-5D1C22451B49}" type="parTrans" cxnId="{BA1910D4-2416-46A3-B7DB-5F11775AAF86}">
      <dgm:prSet/>
      <dgm:spPr/>
      <dgm:t>
        <a:bodyPr/>
        <a:lstStyle/>
        <a:p>
          <a:endParaRPr lang="en-US"/>
        </a:p>
      </dgm:t>
    </dgm:pt>
    <dgm:pt modelId="{9839CB0B-C1A1-4C5A-A745-2CD60D5CD36D}" type="sibTrans" cxnId="{BA1910D4-2416-46A3-B7DB-5F11775AAF86}">
      <dgm:prSet/>
      <dgm:spPr/>
      <dgm:t>
        <a:bodyPr/>
        <a:lstStyle/>
        <a:p>
          <a:endParaRPr lang="en-US"/>
        </a:p>
      </dgm:t>
    </dgm:pt>
    <dgm:pt modelId="{477A58E6-7044-4E40-B08A-D3689809D6E1}">
      <dgm:prSet phldrT="[Text]"/>
      <dgm:spPr/>
      <dgm:t>
        <a:bodyPr/>
        <a:lstStyle/>
        <a:p>
          <a:r>
            <a:rPr lang="en-US" dirty="0"/>
            <a:t>Bacon’s Rebellion</a:t>
          </a:r>
        </a:p>
      </dgm:t>
    </dgm:pt>
    <dgm:pt modelId="{920C50C1-593F-4CA5-A503-5126146CBA9E}" type="parTrans" cxnId="{78E73B88-F114-4BFD-BC24-41F10DAAECE0}">
      <dgm:prSet/>
      <dgm:spPr/>
      <dgm:t>
        <a:bodyPr/>
        <a:lstStyle/>
        <a:p>
          <a:endParaRPr lang="en-US"/>
        </a:p>
      </dgm:t>
    </dgm:pt>
    <dgm:pt modelId="{7DCCEDA4-4524-4E17-BB4B-FDA40050B549}" type="sibTrans" cxnId="{78E73B88-F114-4BFD-BC24-41F10DAAECE0}">
      <dgm:prSet/>
      <dgm:spPr/>
      <dgm:t>
        <a:bodyPr/>
        <a:lstStyle/>
        <a:p>
          <a:endParaRPr lang="en-US"/>
        </a:p>
      </dgm:t>
    </dgm:pt>
    <dgm:pt modelId="{5D1AE7F7-7F93-4167-A674-35434E7F1164}">
      <dgm:prSet phldrT="[Text]"/>
      <dgm:spPr/>
      <dgm:t>
        <a:bodyPr/>
        <a:lstStyle/>
        <a:p>
          <a:r>
            <a:rPr lang="en-US" dirty="0"/>
            <a:t>Fr/</a:t>
          </a:r>
          <a:r>
            <a:rPr lang="en-US" dirty="0" err="1"/>
            <a:t>Ind</a:t>
          </a:r>
          <a:r>
            <a:rPr lang="en-US" dirty="0"/>
            <a:t> War (</a:t>
          </a:r>
          <a:r>
            <a:rPr lang="en-US"/>
            <a:t>Pontiac’s Rebellion)</a:t>
          </a:r>
          <a:endParaRPr lang="en-US" dirty="0"/>
        </a:p>
      </dgm:t>
    </dgm:pt>
    <dgm:pt modelId="{CA508ED9-5657-4A0B-A4C3-4939FC165A08}" type="parTrans" cxnId="{84C0E5A2-37C1-4D19-B8D7-BF90D53B6035}">
      <dgm:prSet/>
      <dgm:spPr/>
      <dgm:t>
        <a:bodyPr/>
        <a:lstStyle/>
        <a:p>
          <a:endParaRPr lang="en-US"/>
        </a:p>
      </dgm:t>
    </dgm:pt>
    <dgm:pt modelId="{E9B026E8-D041-4D7A-A055-1B95512244B4}" type="sibTrans" cxnId="{84C0E5A2-37C1-4D19-B8D7-BF90D53B6035}">
      <dgm:prSet/>
      <dgm:spPr/>
      <dgm:t>
        <a:bodyPr/>
        <a:lstStyle/>
        <a:p>
          <a:endParaRPr lang="en-US"/>
        </a:p>
      </dgm:t>
    </dgm:pt>
    <dgm:pt modelId="{409FB277-8090-4883-B540-5CFECF2D52D6}">
      <dgm:prSet phldrT="[Text]"/>
      <dgm:spPr/>
      <dgm:t>
        <a:bodyPr/>
        <a:lstStyle/>
        <a:p>
          <a:r>
            <a:rPr lang="en-US" dirty="0"/>
            <a:t>Stamp Act &amp; Stamp Act Congress</a:t>
          </a:r>
        </a:p>
      </dgm:t>
    </dgm:pt>
    <dgm:pt modelId="{6814353F-1AD5-4E5E-9661-AE01A319C63C}" type="parTrans" cxnId="{8273EBB3-2893-4668-8894-E36F272C3F5B}">
      <dgm:prSet/>
      <dgm:spPr/>
      <dgm:t>
        <a:bodyPr/>
        <a:lstStyle/>
        <a:p>
          <a:endParaRPr lang="en-US"/>
        </a:p>
      </dgm:t>
    </dgm:pt>
    <dgm:pt modelId="{1319E9B1-2B69-4660-AE4D-05B0A411E251}" type="sibTrans" cxnId="{8273EBB3-2893-4668-8894-E36F272C3F5B}">
      <dgm:prSet/>
      <dgm:spPr/>
      <dgm:t>
        <a:bodyPr/>
        <a:lstStyle/>
        <a:p>
          <a:endParaRPr lang="en-US"/>
        </a:p>
      </dgm:t>
    </dgm:pt>
    <dgm:pt modelId="{8D878C33-B900-4E0B-A452-28118FEE83C4}">
      <dgm:prSet phldrT="[Text]"/>
      <dgm:spPr/>
      <dgm:t>
        <a:bodyPr/>
        <a:lstStyle/>
        <a:p>
          <a:r>
            <a:rPr lang="en-US" dirty="0" err="1"/>
            <a:t>Shays’s</a:t>
          </a:r>
          <a:r>
            <a:rPr lang="en-US" dirty="0"/>
            <a:t> Rebellion</a:t>
          </a:r>
        </a:p>
      </dgm:t>
    </dgm:pt>
    <dgm:pt modelId="{CE68F4FF-D3F7-4B14-9505-5B3F29C18D92}" type="parTrans" cxnId="{7639ECD1-FBE1-4D0E-9865-4CA424FD76F7}">
      <dgm:prSet/>
      <dgm:spPr/>
      <dgm:t>
        <a:bodyPr/>
        <a:lstStyle/>
        <a:p>
          <a:endParaRPr lang="en-US"/>
        </a:p>
      </dgm:t>
    </dgm:pt>
    <dgm:pt modelId="{C6835630-3E4C-46B7-9A63-5CF505BE10FB}" type="sibTrans" cxnId="{7639ECD1-FBE1-4D0E-9865-4CA424FD76F7}">
      <dgm:prSet/>
      <dgm:spPr/>
      <dgm:t>
        <a:bodyPr/>
        <a:lstStyle/>
        <a:p>
          <a:endParaRPr lang="en-US"/>
        </a:p>
      </dgm:t>
    </dgm:pt>
    <dgm:pt modelId="{76281E33-4312-4AF5-A2D0-8E84FC6D3D7F}">
      <dgm:prSet phldrT="[Text]"/>
      <dgm:spPr/>
      <dgm:t>
        <a:bodyPr/>
        <a:lstStyle/>
        <a:p>
          <a:r>
            <a:rPr lang="en-US" dirty="0"/>
            <a:t>John Marshall</a:t>
          </a:r>
        </a:p>
      </dgm:t>
    </dgm:pt>
    <dgm:pt modelId="{9BF201D3-5A7C-4A13-BBDE-294105049737}" type="parTrans" cxnId="{6E2FB1A6-DB33-4227-8E75-8F08B7833C6B}">
      <dgm:prSet/>
      <dgm:spPr/>
      <dgm:t>
        <a:bodyPr/>
        <a:lstStyle/>
        <a:p>
          <a:endParaRPr lang="en-US"/>
        </a:p>
      </dgm:t>
    </dgm:pt>
    <dgm:pt modelId="{BE9A4CB3-3BE8-438A-81F7-6A1BD7C3D2F3}" type="sibTrans" cxnId="{6E2FB1A6-DB33-4227-8E75-8F08B7833C6B}">
      <dgm:prSet/>
      <dgm:spPr/>
      <dgm:t>
        <a:bodyPr/>
        <a:lstStyle/>
        <a:p>
          <a:endParaRPr lang="en-US"/>
        </a:p>
      </dgm:t>
    </dgm:pt>
    <dgm:pt modelId="{202CB1F1-5F9C-4933-89BF-D0F58759AAA0}">
      <dgm:prSet phldrT="[Text]"/>
      <dgm:spPr/>
      <dgm:t>
        <a:bodyPr/>
        <a:lstStyle/>
        <a:p>
          <a:r>
            <a:rPr lang="en-US" dirty="0"/>
            <a:t>Webster Hayne Debate</a:t>
          </a:r>
        </a:p>
      </dgm:t>
    </dgm:pt>
    <dgm:pt modelId="{0EE18FD1-ADD8-4B1C-BFF6-F6C20BB981D9}" type="parTrans" cxnId="{EF06F515-BC49-4F78-9C21-B555B9A34D6F}">
      <dgm:prSet/>
      <dgm:spPr/>
      <dgm:t>
        <a:bodyPr/>
        <a:lstStyle/>
        <a:p>
          <a:endParaRPr lang="en-US"/>
        </a:p>
      </dgm:t>
    </dgm:pt>
    <dgm:pt modelId="{8AE43796-8A71-4878-BA5E-A944A609B8D3}" type="sibTrans" cxnId="{EF06F515-BC49-4F78-9C21-B555B9A34D6F}">
      <dgm:prSet/>
      <dgm:spPr/>
      <dgm:t>
        <a:bodyPr/>
        <a:lstStyle/>
        <a:p>
          <a:endParaRPr lang="en-US"/>
        </a:p>
      </dgm:t>
    </dgm:pt>
    <dgm:pt modelId="{2628155F-33AB-45CA-8EB0-E576242EFE7C}" type="pres">
      <dgm:prSet presAssocID="{23EEAE1E-AF5A-468E-A135-13B5BF5CF40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9339719-4B75-43A3-AC11-248B24758511}" type="pres">
      <dgm:prSet presAssocID="{C8CC82EA-A98D-47D0-A654-8318C08D0E9E}" presName="Parent" presStyleLbl="node0" presStyleIdx="0" presStyleCnt="1">
        <dgm:presLayoutVars>
          <dgm:chMax val="6"/>
          <dgm:chPref val="6"/>
        </dgm:presLayoutVars>
      </dgm:prSet>
      <dgm:spPr/>
    </dgm:pt>
    <dgm:pt modelId="{72065216-5DD4-41EE-81D7-A1FB8F17297C}" type="pres">
      <dgm:prSet presAssocID="{477A58E6-7044-4E40-B08A-D3689809D6E1}" presName="Accent1" presStyleCnt="0"/>
      <dgm:spPr/>
    </dgm:pt>
    <dgm:pt modelId="{21B82C0A-5EA9-4AD0-ACBF-059C6FEE211B}" type="pres">
      <dgm:prSet presAssocID="{477A58E6-7044-4E40-B08A-D3689809D6E1}" presName="Accent" presStyleLbl="bgShp" presStyleIdx="0" presStyleCnt="6"/>
      <dgm:spPr/>
    </dgm:pt>
    <dgm:pt modelId="{587C8FA6-EB74-4E4F-8107-2A9AFB2FEDCA}" type="pres">
      <dgm:prSet presAssocID="{477A58E6-7044-4E40-B08A-D3689809D6E1}" presName="Child1" presStyleLbl="node1" presStyleIdx="0" presStyleCnt="6" custLinFactNeighborX="-5127" custLinFactNeighborY="831">
        <dgm:presLayoutVars>
          <dgm:chMax val="0"/>
          <dgm:chPref val="0"/>
          <dgm:bulletEnabled val="1"/>
        </dgm:presLayoutVars>
      </dgm:prSet>
      <dgm:spPr/>
    </dgm:pt>
    <dgm:pt modelId="{90460F1A-7504-477A-92A3-2241F832F6C2}" type="pres">
      <dgm:prSet presAssocID="{5D1AE7F7-7F93-4167-A674-35434E7F1164}" presName="Accent2" presStyleCnt="0"/>
      <dgm:spPr/>
    </dgm:pt>
    <dgm:pt modelId="{F69D2D77-E274-4EA0-94E3-C1E5918E6779}" type="pres">
      <dgm:prSet presAssocID="{5D1AE7F7-7F93-4167-A674-35434E7F1164}" presName="Accent" presStyleLbl="bgShp" presStyleIdx="1" presStyleCnt="6"/>
      <dgm:spPr/>
    </dgm:pt>
    <dgm:pt modelId="{5CE62507-01A5-476B-9E9D-E0E303A31FD7}" type="pres">
      <dgm:prSet presAssocID="{5D1AE7F7-7F93-4167-A674-35434E7F116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7BBF311F-D691-4D17-BFA4-77A1AC749198}" type="pres">
      <dgm:prSet presAssocID="{409FB277-8090-4883-B540-5CFECF2D52D6}" presName="Accent3" presStyleCnt="0"/>
      <dgm:spPr/>
    </dgm:pt>
    <dgm:pt modelId="{7E9B488D-D39E-4BD3-B863-D01BBD1E7FDE}" type="pres">
      <dgm:prSet presAssocID="{409FB277-8090-4883-B540-5CFECF2D52D6}" presName="Accent" presStyleLbl="bgShp" presStyleIdx="2" presStyleCnt="6"/>
      <dgm:spPr/>
    </dgm:pt>
    <dgm:pt modelId="{375F5D8B-76C2-4270-B209-791D436813A2}" type="pres">
      <dgm:prSet presAssocID="{409FB277-8090-4883-B540-5CFECF2D52D6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674E70F-E7B6-4A58-8580-79BB4C05877F}" type="pres">
      <dgm:prSet presAssocID="{8D878C33-B900-4E0B-A452-28118FEE83C4}" presName="Accent4" presStyleCnt="0"/>
      <dgm:spPr/>
    </dgm:pt>
    <dgm:pt modelId="{B1EA06CD-A6DB-45BF-AB26-FA6FB806A687}" type="pres">
      <dgm:prSet presAssocID="{8D878C33-B900-4E0B-A452-28118FEE83C4}" presName="Accent" presStyleLbl="bgShp" presStyleIdx="3" presStyleCnt="6"/>
      <dgm:spPr/>
    </dgm:pt>
    <dgm:pt modelId="{69552D4B-DD74-4BFD-9FAD-B5BC7A28E0EF}" type="pres">
      <dgm:prSet presAssocID="{8D878C33-B900-4E0B-A452-28118FEE83C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DA7090D-9653-4993-B6ED-EDE515C037BF}" type="pres">
      <dgm:prSet presAssocID="{76281E33-4312-4AF5-A2D0-8E84FC6D3D7F}" presName="Accent5" presStyleCnt="0"/>
      <dgm:spPr/>
    </dgm:pt>
    <dgm:pt modelId="{96362C20-E568-49BC-AAB2-9F4E04262869}" type="pres">
      <dgm:prSet presAssocID="{76281E33-4312-4AF5-A2D0-8E84FC6D3D7F}" presName="Accent" presStyleLbl="bgShp" presStyleIdx="4" presStyleCnt="6"/>
      <dgm:spPr/>
    </dgm:pt>
    <dgm:pt modelId="{A0A10816-1652-477F-83CC-EDA7F1F43EB7}" type="pres">
      <dgm:prSet presAssocID="{76281E33-4312-4AF5-A2D0-8E84FC6D3D7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C3C7D926-26D6-4482-9C8D-CE26597D75A7}" type="pres">
      <dgm:prSet presAssocID="{202CB1F1-5F9C-4933-89BF-D0F58759AAA0}" presName="Accent6" presStyleCnt="0"/>
      <dgm:spPr/>
    </dgm:pt>
    <dgm:pt modelId="{5A5B1BE9-1588-4715-AE3C-B175F4798AE9}" type="pres">
      <dgm:prSet presAssocID="{202CB1F1-5F9C-4933-89BF-D0F58759AAA0}" presName="Accent" presStyleLbl="bgShp" presStyleIdx="5" presStyleCnt="6"/>
      <dgm:spPr/>
    </dgm:pt>
    <dgm:pt modelId="{FE9380D5-2B29-48DB-98F4-4FFC6475D2A1}" type="pres">
      <dgm:prSet presAssocID="{202CB1F1-5F9C-4933-89BF-D0F58759AAA0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EF06F515-BC49-4F78-9C21-B555B9A34D6F}" srcId="{C8CC82EA-A98D-47D0-A654-8318C08D0E9E}" destId="{202CB1F1-5F9C-4933-89BF-D0F58759AAA0}" srcOrd="5" destOrd="0" parTransId="{0EE18FD1-ADD8-4B1C-BFF6-F6C20BB981D9}" sibTransId="{8AE43796-8A71-4878-BA5E-A944A609B8D3}"/>
    <dgm:cxn modelId="{0B012727-42DE-43A8-A13C-80B746FE4D08}" type="presOf" srcId="{202CB1F1-5F9C-4933-89BF-D0F58759AAA0}" destId="{FE9380D5-2B29-48DB-98F4-4FFC6475D2A1}" srcOrd="0" destOrd="0" presId="urn:microsoft.com/office/officeart/2011/layout/HexagonRadial"/>
    <dgm:cxn modelId="{DC99C868-4CA1-4A72-943B-EA1C2D2CCB60}" type="presOf" srcId="{477A58E6-7044-4E40-B08A-D3689809D6E1}" destId="{587C8FA6-EB74-4E4F-8107-2A9AFB2FEDCA}" srcOrd="0" destOrd="0" presId="urn:microsoft.com/office/officeart/2011/layout/HexagonRadial"/>
    <dgm:cxn modelId="{F83A227A-ED70-403A-A1BB-DEB04CC4AA20}" type="presOf" srcId="{23EEAE1E-AF5A-468E-A135-13B5BF5CF408}" destId="{2628155F-33AB-45CA-8EB0-E576242EFE7C}" srcOrd="0" destOrd="0" presId="urn:microsoft.com/office/officeart/2011/layout/HexagonRadial"/>
    <dgm:cxn modelId="{FBDB8E84-AC9D-4364-B445-30C56D3432A9}" type="presOf" srcId="{C8CC82EA-A98D-47D0-A654-8318C08D0E9E}" destId="{E9339719-4B75-43A3-AC11-248B24758511}" srcOrd="0" destOrd="0" presId="urn:microsoft.com/office/officeart/2011/layout/HexagonRadial"/>
    <dgm:cxn modelId="{A7875187-5FA6-48F7-B2BE-290F0E27FE6F}" type="presOf" srcId="{5D1AE7F7-7F93-4167-A674-35434E7F1164}" destId="{5CE62507-01A5-476B-9E9D-E0E303A31FD7}" srcOrd="0" destOrd="0" presId="urn:microsoft.com/office/officeart/2011/layout/HexagonRadial"/>
    <dgm:cxn modelId="{78E73B88-F114-4BFD-BC24-41F10DAAECE0}" srcId="{C8CC82EA-A98D-47D0-A654-8318C08D0E9E}" destId="{477A58E6-7044-4E40-B08A-D3689809D6E1}" srcOrd="0" destOrd="0" parTransId="{920C50C1-593F-4CA5-A503-5126146CBA9E}" sibTransId="{7DCCEDA4-4524-4E17-BB4B-FDA40050B549}"/>
    <dgm:cxn modelId="{5DA14794-BC48-4932-8370-A7C83948B612}" type="presOf" srcId="{8D878C33-B900-4E0B-A452-28118FEE83C4}" destId="{69552D4B-DD74-4BFD-9FAD-B5BC7A28E0EF}" srcOrd="0" destOrd="0" presId="urn:microsoft.com/office/officeart/2011/layout/HexagonRadial"/>
    <dgm:cxn modelId="{84C0E5A2-37C1-4D19-B8D7-BF90D53B6035}" srcId="{C8CC82EA-A98D-47D0-A654-8318C08D0E9E}" destId="{5D1AE7F7-7F93-4167-A674-35434E7F1164}" srcOrd="1" destOrd="0" parTransId="{CA508ED9-5657-4A0B-A4C3-4939FC165A08}" sibTransId="{E9B026E8-D041-4D7A-A055-1B95512244B4}"/>
    <dgm:cxn modelId="{6E2FB1A6-DB33-4227-8E75-8F08B7833C6B}" srcId="{C8CC82EA-A98D-47D0-A654-8318C08D0E9E}" destId="{76281E33-4312-4AF5-A2D0-8E84FC6D3D7F}" srcOrd="4" destOrd="0" parTransId="{9BF201D3-5A7C-4A13-BBDE-294105049737}" sibTransId="{BE9A4CB3-3BE8-438A-81F7-6A1BD7C3D2F3}"/>
    <dgm:cxn modelId="{8273EBB3-2893-4668-8894-E36F272C3F5B}" srcId="{C8CC82EA-A98D-47D0-A654-8318C08D0E9E}" destId="{409FB277-8090-4883-B540-5CFECF2D52D6}" srcOrd="2" destOrd="0" parTransId="{6814353F-1AD5-4E5E-9661-AE01A319C63C}" sibTransId="{1319E9B1-2B69-4660-AE4D-05B0A411E251}"/>
    <dgm:cxn modelId="{7639ECD1-FBE1-4D0E-9865-4CA424FD76F7}" srcId="{C8CC82EA-A98D-47D0-A654-8318C08D0E9E}" destId="{8D878C33-B900-4E0B-A452-28118FEE83C4}" srcOrd="3" destOrd="0" parTransId="{CE68F4FF-D3F7-4B14-9505-5B3F29C18D92}" sibTransId="{C6835630-3E4C-46B7-9A63-5CF505BE10FB}"/>
    <dgm:cxn modelId="{BA1910D4-2416-46A3-B7DB-5F11775AAF86}" srcId="{23EEAE1E-AF5A-468E-A135-13B5BF5CF408}" destId="{C8CC82EA-A98D-47D0-A654-8318C08D0E9E}" srcOrd="0" destOrd="0" parTransId="{EB8F144A-E1B6-4A1C-8013-5D1C22451B49}" sibTransId="{9839CB0B-C1A1-4C5A-A745-2CD60D5CD36D}"/>
    <dgm:cxn modelId="{EE3E78D5-B42C-4B67-B4DA-62428ADFC588}" type="presOf" srcId="{409FB277-8090-4883-B540-5CFECF2D52D6}" destId="{375F5D8B-76C2-4270-B209-791D436813A2}" srcOrd="0" destOrd="0" presId="urn:microsoft.com/office/officeart/2011/layout/HexagonRadial"/>
    <dgm:cxn modelId="{0B9E3DF9-ECBC-4204-81B6-38701FC1A55C}" type="presOf" srcId="{76281E33-4312-4AF5-A2D0-8E84FC6D3D7F}" destId="{A0A10816-1652-477F-83CC-EDA7F1F43EB7}" srcOrd="0" destOrd="0" presId="urn:microsoft.com/office/officeart/2011/layout/HexagonRadial"/>
    <dgm:cxn modelId="{E41A3610-FBE8-424E-8D10-E70F579DCFE4}" type="presParOf" srcId="{2628155F-33AB-45CA-8EB0-E576242EFE7C}" destId="{E9339719-4B75-43A3-AC11-248B24758511}" srcOrd="0" destOrd="0" presId="urn:microsoft.com/office/officeart/2011/layout/HexagonRadial"/>
    <dgm:cxn modelId="{40203BA5-E4F7-4748-AD02-C72844817B5A}" type="presParOf" srcId="{2628155F-33AB-45CA-8EB0-E576242EFE7C}" destId="{72065216-5DD4-41EE-81D7-A1FB8F17297C}" srcOrd="1" destOrd="0" presId="urn:microsoft.com/office/officeart/2011/layout/HexagonRadial"/>
    <dgm:cxn modelId="{C683C0BB-7D30-49FE-BDD6-441317C9D95F}" type="presParOf" srcId="{72065216-5DD4-41EE-81D7-A1FB8F17297C}" destId="{21B82C0A-5EA9-4AD0-ACBF-059C6FEE211B}" srcOrd="0" destOrd="0" presId="urn:microsoft.com/office/officeart/2011/layout/HexagonRadial"/>
    <dgm:cxn modelId="{32C63883-3138-42E9-B7F1-21900A1BF9EC}" type="presParOf" srcId="{2628155F-33AB-45CA-8EB0-E576242EFE7C}" destId="{587C8FA6-EB74-4E4F-8107-2A9AFB2FEDCA}" srcOrd="2" destOrd="0" presId="urn:microsoft.com/office/officeart/2011/layout/HexagonRadial"/>
    <dgm:cxn modelId="{C7A26586-03D2-4EB5-8E4F-514D7870C613}" type="presParOf" srcId="{2628155F-33AB-45CA-8EB0-E576242EFE7C}" destId="{90460F1A-7504-477A-92A3-2241F832F6C2}" srcOrd="3" destOrd="0" presId="urn:microsoft.com/office/officeart/2011/layout/HexagonRadial"/>
    <dgm:cxn modelId="{319F634B-FE16-40C2-A1FA-4ABCFE4F738A}" type="presParOf" srcId="{90460F1A-7504-477A-92A3-2241F832F6C2}" destId="{F69D2D77-E274-4EA0-94E3-C1E5918E6779}" srcOrd="0" destOrd="0" presId="urn:microsoft.com/office/officeart/2011/layout/HexagonRadial"/>
    <dgm:cxn modelId="{6B580926-14BD-4666-82B5-11D61BF653E1}" type="presParOf" srcId="{2628155F-33AB-45CA-8EB0-E576242EFE7C}" destId="{5CE62507-01A5-476B-9E9D-E0E303A31FD7}" srcOrd="4" destOrd="0" presId="urn:microsoft.com/office/officeart/2011/layout/HexagonRadial"/>
    <dgm:cxn modelId="{52F6F82B-628A-430A-96D4-24D8C39976AF}" type="presParOf" srcId="{2628155F-33AB-45CA-8EB0-E576242EFE7C}" destId="{7BBF311F-D691-4D17-BFA4-77A1AC749198}" srcOrd="5" destOrd="0" presId="urn:microsoft.com/office/officeart/2011/layout/HexagonRadial"/>
    <dgm:cxn modelId="{7919DF33-B221-45D1-AF50-59BB5B67D481}" type="presParOf" srcId="{7BBF311F-D691-4D17-BFA4-77A1AC749198}" destId="{7E9B488D-D39E-4BD3-B863-D01BBD1E7FDE}" srcOrd="0" destOrd="0" presId="urn:microsoft.com/office/officeart/2011/layout/HexagonRadial"/>
    <dgm:cxn modelId="{D2AD4576-8A22-4DBD-A413-2E2958BA0909}" type="presParOf" srcId="{2628155F-33AB-45CA-8EB0-E576242EFE7C}" destId="{375F5D8B-76C2-4270-B209-791D436813A2}" srcOrd="6" destOrd="0" presId="urn:microsoft.com/office/officeart/2011/layout/HexagonRadial"/>
    <dgm:cxn modelId="{699BDB51-88F6-4335-AE19-51F37A3C1B4C}" type="presParOf" srcId="{2628155F-33AB-45CA-8EB0-E576242EFE7C}" destId="{0674E70F-E7B6-4A58-8580-79BB4C05877F}" srcOrd="7" destOrd="0" presId="urn:microsoft.com/office/officeart/2011/layout/HexagonRadial"/>
    <dgm:cxn modelId="{D4BF2E83-51D4-4567-A5F6-DCC0E97187F4}" type="presParOf" srcId="{0674E70F-E7B6-4A58-8580-79BB4C05877F}" destId="{B1EA06CD-A6DB-45BF-AB26-FA6FB806A687}" srcOrd="0" destOrd="0" presId="urn:microsoft.com/office/officeart/2011/layout/HexagonRadial"/>
    <dgm:cxn modelId="{CCA3E89D-95FE-4D15-BE75-323D8CE1F049}" type="presParOf" srcId="{2628155F-33AB-45CA-8EB0-E576242EFE7C}" destId="{69552D4B-DD74-4BFD-9FAD-B5BC7A28E0EF}" srcOrd="8" destOrd="0" presId="urn:microsoft.com/office/officeart/2011/layout/HexagonRadial"/>
    <dgm:cxn modelId="{7484C128-8DB8-4536-8CD9-C560F63498DD}" type="presParOf" srcId="{2628155F-33AB-45CA-8EB0-E576242EFE7C}" destId="{9DA7090D-9653-4993-B6ED-EDE515C037BF}" srcOrd="9" destOrd="0" presId="urn:microsoft.com/office/officeart/2011/layout/HexagonRadial"/>
    <dgm:cxn modelId="{8A0A44AF-14A6-4547-B030-CAD4E2BDBDFB}" type="presParOf" srcId="{9DA7090D-9653-4993-B6ED-EDE515C037BF}" destId="{96362C20-E568-49BC-AAB2-9F4E04262869}" srcOrd="0" destOrd="0" presId="urn:microsoft.com/office/officeart/2011/layout/HexagonRadial"/>
    <dgm:cxn modelId="{F6E76F3C-6191-4615-8FA5-B2615E45A091}" type="presParOf" srcId="{2628155F-33AB-45CA-8EB0-E576242EFE7C}" destId="{A0A10816-1652-477F-83CC-EDA7F1F43EB7}" srcOrd="10" destOrd="0" presId="urn:microsoft.com/office/officeart/2011/layout/HexagonRadial"/>
    <dgm:cxn modelId="{8CDC07D6-C27E-49CE-BF8E-EF182782A2B2}" type="presParOf" srcId="{2628155F-33AB-45CA-8EB0-E576242EFE7C}" destId="{C3C7D926-26D6-4482-9C8D-CE26597D75A7}" srcOrd="11" destOrd="0" presId="urn:microsoft.com/office/officeart/2011/layout/HexagonRadial"/>
    <dgm:cxn modelId="{8D0D44B0-0FEE-4B4E-97CE-7D7F5D8EB3D1}" type="presParOf" srcId="{C3C7D926-26D6-4482-9C8D-CE26597D75A7}" destId="{5A5B1BE9-1588-4715-AE3C-B175F4798AE9}" srcOrd="0" destOrd="0" presId="urn:microsoft.com/office/officeart/2011/layout/HexagonRadial"/>
    <dgm:cxn modelId="{F51D498E-EF52-4C12-8C6B-084669ADA9D7}" type="presParOf" srcId="{2628155F-33AB-45CA-8EB0-E576242EFE7C}" destId="{FE9380D5-2B29-48DB-98F4-4FFC6475D2A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4873B9-3084-44A7-91CD-AFEC05623FB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DBCC2A-AE25-446C-844C-1D1F00E92A29}">
      <dgm:prSet phldrT="[Text]"/>
      <dgm:spPr/>
      <dgm:t>
        <a:bodyPr/>
        <a:lstStyle/>
        <a:p>
          <a:r>
            <a:rPr lang="en-US" dirty="0"/>
            <a:t>Albany Plan of Union</a:t>
          </a:r>
        </a:p>
      </dgm:t>
    </dgm:pt>
    <dgm:pt modelId="{6E49EC59-7995-4CA6-B518-CB0C178BE6B8}" type="parTrans" cxnId="{9279E5AF-321A-4D40-B90C-DC792E111ABB}">
      <dgm:prSet/>
      <dgm:spPr/>
      <dgm:t>
        <a:bodyPr/>
        <a:lstStyle/>
        <a:p>
          <a:endParaRPr lang="en-US"/>
        </a:p>
      </dgm:t>
    </dgm:pt>
    <dgm:pt modelId="{5A39C007-E9C3-4CDF-8362-E7428D8A4778}" type="sibTrans" cxnId="{9279E5AF-321A-4D40-B90C-DC792E111ABB}">
      <dgm:prSet/>
      <dgm:spPr/>
      <dgm:t>
        <a:bodyPr/>
        <a:lstStyle/>
        <a:p>
          <a:endParaRPr lang="en-US"/>
        </a:p>
      </dgm:t>
    </dgm:pt>
    <dgm:pt modelId="{A8B02D1D-EE70-4C8B-A26E-0DCB951CC720}">
      <dgm:prSet phldrT="[Text]"/>
      <dgm:spPr/>
      <dgm:t>
        <a:bodyPr/>
        <a:lstStyle/>
        <a:p>
          <a:r>
            <a:rPr lang="en-US" dirty="0"/>
            <a:t>1</a:t>
          </a:r>
          <a:r>
            <a:rPr lang="en-US" baseline="30000" dirty="0"/>
            <a:t>st</a:t>
          </a:r>
          <a:r>
            <a:rPr lang="en-US" dirty="0"/>
            <a:t> Cont. Congress</a:t>
          </a:r>
        </a:p>
      </dgm:t>
    </dgm:pt>
    <dgm:pt modelId="{A9C060C6-E53A-4993-95A1-3B6387D43414}" type="parTrans" cxnId="{09ADF90A-D4C0-4CAD-9561-9E1C7930535F}">
      <dgm:prSet/>
      <dgm:spPr/>
      <dgm:t>
        <a:bodyPr/>
        <a:lstStyle/>
        <a:p>
          <a:endParaRPr lang="en-US"/>
        </a:p>
      </dgm:t>
    </dgm:pt>
    <dgm:pt modelId="{F117ED16-74C7-4FF4-82A8-2FCAEC3BF4E4}" type="sibTrans" cxnId="{09ADF90A-D4C0-4CAD-9561-9E1C7930535F}">
      <dgm:prSet/>
      <dgm:spPr/>
      <dgm:t>
        <a:bodyPr/>
        <a:lstStyle/>
        <a:p>
          <a:endParaRPr lang="en-US"/>
        </a:p>
      </dgm:t>
    </dgm:pt>
    <dgm:pt modelId="{06E0686C-1903-4ADE-89EC-BAB36133458E}">
      <dgm:prSet phldrT="[Text]"/>
      <dgm:spPr/>
      <dgm:t>
        <a:bodyPr/>
        <a:lstStyle/>
        <a:p>
          <a:r>
            <a:rPr lang="en-US" dirty="0"/>
            <a:t>Anti-Federalists</a:t>
          </a:r>
        </a:p>
      </dgm:t>
    </dgm:pt>
    <dgm:pt modelId="{C3DA48A5-8D98-497A-9570-56233CE4371F}" type="parTrans" cxnId="{8F46F783-AA3F-4AFF-8BA0-15831BA4F200}">
      <dgm:prSet/>
      <dgm:spPr/>
      <dgm:t>
        <a:bodyPr/>
        <a:lstStyle/>
        <a:p>
          <a:endParaRPr lang="en-US"/>
        </a:p>
      </dgm:t>
    </dgm:pt>
    <dgm:pt modelId="{F522B370-7AF5-4495-BEBD-D77F8EF854C1}" type="sibTrans" cxnId="{8F46F783-AA3F-4AFF-8BA0-15831BA4F200}">
      <dgm:prSet/>
      <dgm:spPr/>
      <dgm:t>
        <a:bodyPr/>
        <a:lstStyle/>
        <a:p>
          <a:endParaRPr lang="en-US"/>
        </a:p>
      </dgm:t>
    </dgm:pt>
    <dgm:pt modelId="{E4E9C2C2-2D26-47F9-8FC1-19D9A0DA6178}">
      <dgm:prSet phldrT="[Text]"/>
      <dgm:spPr/>
      <dgm:t>
        <a:bodyPr/>
        <a:lstStyle/>
        <a:p>
          <a:r>
            <a:rPr lang="en-US" dirty="0"/>
            <a:t>Bill of Rights</a:t>
          </a:r>
        </a:p>
      </dgm:t>
    </dgm:pt>
    <dgm:pt modelId="{7D87681E-9909-41EC-ACAC-17A45A303C56}" type="parTrans" cxnId="{83CCEAEB-6880-4D30-AD3F-8ED8D19487DC}">
      <dgm:prSet/>
      <dgm:spPr/>
      <dgm:t>
        <a:bodyPr/>
        <a:lstStyle/>
        <a:p>
          <a:endParaRPr lang="en-US"/>
        </a:p>
      </dgm:t>
    </dgm:pt>
    <dgm:pt modelId="{5241CB67-50BF-4B8B-A231-1B29AB2FAAA8}" type="sibTrans" cxnId="{83CCEAEB-6880-4D30-AD3F-8ED8D19487DC}">
      <dgm:prSet/>
      <dgm:spPr/>
      <dgm:t>
        <a:bodyPr/>
        <a:lstStyle/>
        <a:p>
          <a:endParaRPr lang="en-US"/>
        </a:p>
      </dgm:t>
    </dgm:pt>
    <dgm:pt modelId="{C823950A-70AA-43F9-9DE9-BD4B9623DE4F}">
      <dgm:prSet phldrT="[Text]"/>
      <dgm:spPr/>
      <dgm:t>
        <a:bodyPr/>
        <a:lstStyle/>
        <a:p>
          <a:r>
            <a:rPr lang="en-US" dirty="0"/>
            <a:t>VA – KY Resolves</a:t>
          </a:r>
        </a:p>
      </dgm:t>
    </dgm:pt>
    <dgm:pt modelId="{27CD78DF-C6C7-4642-BE0A-8938993E65D9}" type="parTrans" cxnId="{33C0C330-3D37-4756-8DD6-C8EAEA22E862}">
      <dgm:prSet/>
      <dgm:spPr/>
      <dgm:t>
        <a:bodyPr/>
        <a:lstStyle/>
        <a:p>
          <a:endParaRPr lang="en-US"/>
        </a:p>
      </dgm:t>
    </dgm:pt>
    <dgm:pt modelId="{204B0312-0317-4B4F-84DA-AE0F3AAA66EA}" type="sibTrans" cxnId="{33C0C330-3D37-4756-8DD6-C8EAEA22E862}">
      <dgm:prSet/>
      <dgm:spPr/>
      <dgm:t>
        <a:bodyPr/>
        <a:lstStyle/>
        <a:p>
          <a:endParaRPr lang="en-US"/>
        </a:p>
      </dgm:t>
    </dgm:pt>
    <dgm:pt modelId="{CA5862DB-3A6C-4D41-BD89-64DF101C90C1}">
      <dgm:prSet phldrT="[Text]"/>
      <dgm:spPr/>
      <dgm:t>
        <a:bodyPr/>
        <a:lstStyle/>
        <a:p>
          <a:r>
            <a:rPr lang="en-US" dirty="0"/>
            <a:t>Gibbons v. Ogden</a:t>
          </a:r>
        </a:p>
      </dgm:t>
    </dgm:pt>
    <dgm:pt modelId="{2A5B28A7-77F3-4240-9582-F91159F79C74}" type="parTrans" cxnId="{848A3BB2-03EA-4A14-8FE5-90ADD4CEAD35}">
      <dgm:prSet/>
      <dgm:spPr/>
      <dgm:t>
        <a:bodyPr/>
        <a:lstStyle/>
        <a:p>
          <a:endParaRPr lang="en-US"/>
        </a:p>
      </dgm:t>
    </dgm:pt>
    <dgm:pt modelId="{CA1C87FE-E954-4708-92B4-12496CD9779F}" type="sibTrans" cxnId="{848A3BB2-03EA-4A14-8FE5-90ADD4CEAD35}">
      <dgm:prSet/>
      <dgm:spPr/>
      <dgm:t>
        <a:bodyPr/>
        <a:lstStyle/>
        <a:p>
          <a:endParaRPr lang="en-US"/>
        </a:p>
      </dgm:t>
    </dgm:pt>
    <dgm:pt modelId="{D433D062-9E31-485B-B1A9-F10388D6353A}">
      <dgm:prSet phldrT="[Text]"/>
      <dgm:spPr/>
      <dgm:t>
        <a:bodyPr/>
        <a:lstStyle/>
        <a:p>
          <a:r>
            <a:rPr lang="en-US" dirty="0"/>
            <a:t>Missouri Compromise</a:t>
          </a:r>
        </a:p>
      </dgm:t>
    </dgm:pt>
    <dgm:pt modelId="{748662FD-F219-4A3F-9956-7A24AF67C78D}" type="parTrans" cxnId="{177A2F7F-1EB6-422A-9B7B-AD2C5055EFC4}">
      <dgm:prSet/>
      <dgm:spPr/>
      <dgm:t>
        <a:bodyPr/>
        <a:lstStyle/>
        <a:p>
          <a:endParaRPr lang="en-US"/>
        </a:p>
      </dgm:t>
    </dgm:pt>
    <dgm:pt modelId="{B0A5AF66-8846-4909-95C0-F3EC44BA408C}" type="sibTrans" cxnId="{177A2F7F-1EB6-422A-9B7B-AD2C5055EFC4}">
      <dgm:prSet/>
      <dgm:spPr/>
      <dgm:t>
        <a:bodyPr/>
        <a:lstStyle/>
        <a:p>
          <a:endParaRPr lang="en-US"/>
        </a:p>
      </dgm:t>
    </dgm:pt>
    <dgm:pt modelId="{7A52D281-5B40-463E-BE97-8EFCDDB3F017}" type="pres">
      <dgm:prSet presAssocID="{BB4873B9-3084-44A7-91CD-AFEC05623FB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36EFA68-9BCA-4752-AB57-69CC73546917}" type="pres">
      <dgm:prSet presAssocID="{6BDBCC2A-AE25-446C-844C-1D1F00E92A29}" presName="Parent" presStyleLbl="node0" presStyleIdx="0" presStyleCnt="1">
        <dgm:presLayoutVars>
          <dgm:chMax val="6"/>
          <dgm:chPref val="6"/>
        </dgm:presLayoutVars>
      </dgm:prSet>
      <dgm:spPr/>
    </dgm:pt>
    <dgm:pt modelId="{75AF5E7C-372A-43EE-8F40-AB96E7E65AF6}" type="pres">
      <dgm:prSet presAssocID="{A8B02D1D-EE70-4C8B-A26E-0DCB951CC720}" presName="Accent1" presStyleCnt="0"/>
      <dgm:spPr/>
    </dgm:pt>
    <dgm:pt modelId="{CF9EEADB-A445-4C3C-A201-5B62CAC811F2}" type="pres">
      <dgm:prSet presAssocID="{A8B02D1D-EE70-4C8B-A26E-0DCB951CC720}" presName="Accent" presStyleLbl="bgShp" presStyleIdx="0" presStyleCnt="6"/>
      <dgm:spPr/>
    </dgm:pt>
    <dgm:pt modelId="{E117F4A6-FA60-44DC-B491-7D9EF1C90E70}" type="pres">
      <dgm:prSet presAssocID="{A8B02D1D-EE70-4C8B-A26E-0DCB951CC72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BB6C5569-36F4-4C28-BEA3-5EBA3175494D}" type="pres">
      <dgm:prSet presAssocID="{06E0686C-1903-4ADE-89EC-BAB36133458E}" presName="Accent2" presStyleCnt="0"/>
      <dgm:spPr/>
    </dgm:pt>
    <dgm:pt modelId="{642A21ED-4C68-42DC-9988-5EE2786EC72A}" type="pres">
      <dgm:prSet presAssocID="{06E0686C-1903-4ADE-89EC-BAB36133458E}" presName="Accent" presStyleLbl="bgShp" presStyleIdx="1" presStyleCnt="6"/>
      <dgm:spPr/>
    </dgm:pt>
    <dgm:pt modelId="{0158AF72-10F0-4D2E-84E7-AD63AF9C1236}" type="pres">
      <dgm:prSet presAssocID="{06E0686C-1903-4ADE-89EC-BAB36133458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F92CF637-796F-4F5D-A297-1858CE28EA0D}" type="pres">
      <dgm:prSet presAssocID="{E4E9C2C2-2D26-47F9-8FC1-19D9A0DA6178}" presName="Accent3" presStyleCnt="0"/>
      <dgm:spPr/>
    </dgm:pt>
    <dgm:pt modelId="{45DB198A-756E-473A-B632-F0192A249DD9}" type="pres">
      <dgm:prSet presAssocID="{E4E9C2C2-2D26-47F9-8FC1-19D9A0DA6178}" presName="Accent" presStyleLbl="bgShp" presStyleIdx="2" presStyleCnt="6"/>
      <dgm:spPr/>
    </dgm:pt>
    <dgm:pt modelId="{7EB8DF6F-452C-43A5-A521-FD9754981235}" type="pres">
      <dgm:prSet presAssocID="{E4E9C2C2-2D26-47F9-8FC1-19D9A0DA6178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FCE1E284-C30F-49F9-AE8E-36D91B9BE83B}" type="pres">
      <dgm:prSet presAssocID="{C823950A-70AA-43F9-9DE9-BD4B9623DE4F}" presName="Accent4" presStyleCnt="0"/>
      <dgm:spPr/>
    </dgm:pt>
    <dgm:pt modelId="{DFD4DF5E-23F9-4D0F-88DD-A220549FA76A}" type="pres">
      <dgm:prSet presAssocID="{C823950A-70AA-43F9-9DE9-BD4B9623DE4F}" presName="Accent" presStyleLbl="bgShp" presStyleIdx="3" presStyleCnt="6"/>
      <dgm:spPr/>
    </dgm:pt>
    <dgm:pt modelId="{3C455FCE-5989-4B52-A4F6-EA371B353E87}" type="pres">
      <dgm:prSet presAssocID="{C823950A-70AA-43F9-9DE9-BD4B9623DE4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77CC0C97-A8B7-4572-A945-E3BDB1F5C9DC}" type="pres">
      <dgm:prSet presAssocID="{CA5862DB-3A6C-4D41-BD89-64DF101C90C1}" presName="Accent5" presStyleCnt="0"/>
      <dgm:spPr/>
    </dgm:pt>
    <dgm:pt modelId="{97A3593E-682B-4C9E-A2EE-57E1C4D9EF1D}" type="pres">
      <dgm:prSet presAssocID="{CA5862DB-3A6C-4D41-BD89-64DF101C90C1}" presName="Accent" presStyleLbl="bgShp" presStyleIdx="4" presStyleCnt="6"/>
      <dgm:spPr/>
    </dgm:pt>
    <dgm:pt modelId="{782A9394-C00D-4E10-9F26-3440E159AE3B}" type="pres">
      <dgm:prSet presAssocID="{CA5862DB-3A6C-4D41-BD89-64DF101C90C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D92608C-6CE0-4794-A238-DD1F962180BB}" type="pres">
      <dgm:prSet presAssocID="{D433D062-9E31-485B-B1A9-F10388D6353A}" presName="Accent6" presStyleCnt="0"/>
      <dgm:spPr/>
    </dgm:pt>
    <dgm:pt modelId="{E59BB725-6DD2-47F2-9E8C-60C4156E670A}" type="pres">
      <dgm:prSet presAssocID="{D433D062-9E31-485B-B1A9-F10388D6353A}" presName="Accent" presStyleLbl="bgShp" presStyleIdx="5" presStyleCnt="6"/>
      <dgm:spPr/>
    </dgm:pt>
    <dgm:pt modelId="{CC920133-8BEA-4103-9E7F-62572D150E31}" type="pres">
      <dgm:prSet presAssocID="{D433D062-9E31-485B-B1A9-F10388D6353A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9ADF90A-D4C0-4CAD-9561-9E1C7930535F}" srcId="{6BDBCC2A-AE25-446C-844C-1D1F00E92A29}" destId="{A8B02D1D-EE70-4C8B-A26E-0DCB951CC720}" srcOrd="0" destOrd="0" parTransId="{A9C060C6-E53A-4993-95A1-3B6387D43414}" sibTransId="{F117ED16-74C7-4FF4-82A8-2FCAEC3BF4E4}"/>
    <dgm:cxn modelId="{66562D22-FDC5-4712-BCF2-E750F1CA5A82}" type="presOf" srcId="{6BDBCC2A-AE25-446C-844C-1D1F00E92A29}" destId="{636EFA68-9BCA-4752-AB57-69CC73546917}" srcOrd="0" destOrd="0" presId="urn:microsoft.com/office/officeart/2011/layout/HexagonRadial"/>
    <dgm:cxn modelId="{25C0A729-01A3-437B-952A-BFBD8A2B393B}" type="presOf" srcId="{BB4873B9-3084-44A7-91CD-AFEC05623FB4}" destId="{7A52D281-5B40-463E-BE97-8EFCDDB3F017}" srcOrd="0" destOrd="0" presId="urn:microsoft.com/office/officeart/2011/layout/HexagonRadial"/>
    <dgm:cxn modelId="{33C0C330-3D37-4756-8DD6-C8EAEA22E862}" srcId="{6BDBCC2A-AE25-446C-844C-1D1F00E92A29}" destId="{C823950A-70AA-43F9-9DE9-BD4B9623DE4F}" srcOrd="3" destOrd="0" parTransId="{27CD78DF-C6C7-4642-BE0A-8938993E65D9}" sibTransId="{204B0312-0317-4B4F-84DA-AE0F3AAA66EA}"/>
    <dgm:cxn modelId="{177A2F7F-1EB6-422A-9B7B-AD2C5055EFC4}" srcId="{6BDBCC2A-AE25-446C-844C-1D1F00E92A29}" destId="{D433D062-9E31-485B-B1A9-F10388D6353A}" srcOrd="5" destOrd="0" parTransId="{748662FD-F219-4A3F-9956-7A24AF67C78D}" sibTransId="{B0A5AF66-8846-4909-95C0-F3EC44BA408C}"/>
    <dgm:cxn modelId="{89B25181-A3BB-4036-8384-C2E42283F651}" type="presOf" srcId="{CA5862DB-3A6C-4D41-BD89-64DF101C90C1}" destId="{782A9394-C00D-4E10-9F26-3440E159AE3B}" srcOrd="0" destOrd="0" presId="urn:microsoft.com/office/officeart/2011/layout/HexagonRadial"/>
    <dgm:cxn modelId="{8F46F783-AA3F-4AFF-8BA0-15831BA4F200}" srcId="{6BDBCC2A-AE25-446C-844C-1D1F00E92A29}" destId="{06E0686C-1903-4ADE-89EC-BAB36133458E}" srcOrd="1" destOrd="0" parTransId="{C3DA48A5-8D98-497A-9570-56233CE4371F}" sibTransId="{F522B370-7AF5-4495-BEBD-D77F8EF854C1}"/>
    <dgm:cxn modelId="{5C3A0F8A-76D0-47DA-BC99-E1C7CD248C45}" type="presOf" srcId="{C823950A-70AA-43F9-9DE9-BD4B9623DE4F}" destId="{3C455FCE-5989-4B52-A4F6-EA371B353E87}" srcOrd="0" destOrd="0" presId="urn:microsoft.com/office/officeart/2011/layout/HexagonRadial"/>
    <dgm:cxn modelId="{77B62C91-A60C-4B86-8298-436C3B1188F7}" type="presOf" srcId="{E4E9C2C2-2D26-47F9-8FC1-19D9A0DA6178}" destId="{7EB8DF6F-452C-43A5-A521-FD9754981235}" srcOrd="0" destOrd="0" presId="urn:microsoft.com/office/officeart/2011/layout/HexagonRadial"/>
    <dgm:cxn modelId="{92F1479A-DFD1-469F-8EA0-421E6A1DC01A}" type="presOf" srcId="{D433D062-9E31-485B-B1A9-F10388D6353A}" destId="{CC920133-8BEA-4103-9E7F-62572D150E31}" srcOrd="0" destOrd="0" presId="urn:microsoft.com/office/officeart/2011/layout/HexagonRadial"/>
    <dgm:cxn modelId="{9279E5AF-321A-4D40-B90C-DC792E111ABB}" srcId="{BB4873B9-3084-44A7-91CD-AFEC05623FB4}" destId="{6BDBCC2A-AE25-446C-844C-1D1F00E92A29}" srcOrd="0" destOrd="0" parTransId="{6E49EC59-7995-4CA6-B518-CB0C178BE6B8}" sibTransId="{5A39C007-E9C3-4CDF-8362-E7428D8A4778}"/>
    <dgm:cxn modelId="{848A3BB2-03EA-4A14-8FE5-90ADD4CEAD35}" srcId="{6BDBCC2A-AE25-446C-844C-1D1F00E92A29}" destId="{CA5862DB-3A6C-4D41-BD89-64DF101C90C1}" srcOrd="4" destOrd="0" parTransId="{2A5B28A7-77F3-4240-9582-F91159F79C74}" sibTransId="{CA1C87FE-E954-4708-92B4-12496CD9779F}"/>
    <dgm:cxn modelId="{90E5ACCB-2E49-4740-B704-06D2C367F674}" type="presOf" srcId="{06E0686C-1903-4ADE-89EC-BAB36133458E}" destId="{0158AF72-10F0-4D2E-84E7-AD63AF9C1236}" srcOrd="0" destOrd="0" presId="urn:microsoft.com/office/officeart/2011/layout/HexagonRadial"/>
    <dgm:cxn modelId="{83CCEAEB-6880-4D30-AD3F-8ED8D19487DC}" srcId="{6BDBCC2A-AE25-446C-844C-1D1F00E92A29}" destId="{E4E9C2C2-2D26-47F9-8FC1-19D9A0DA6178}" srcOrd="2" destOrd="0" parTransId="{7D87681E-9909-41EC-ACAC-17A45A303C56}" sibTransId="{5241CB67-50BF-4B8B-A231-1B29AB2FAAA8}"/>
    <dgm:cxn modelId="{D85293F6-B760-47E6-A030-5F61DF695646}" type="presOf" srcId="{A8B02D1D-EE70-4C8B-A26E-0DCB951CC720}" destId="{E117F4A6-FA60-44DC-B491-7D9EF1C90E70}" srcOrd="0" destOrd="0" presId="urn:microsoft.com/office/officeart/2011/layout/HexagonRadial"/>
    <dgm:cxn modelId="{C4A03C69-BBD7-4812-9ADB-5EA302696F07}" type="presParOf" srcId="{7A52D281-5B40-463E-BE97-8EFCDDB3F017}" destId="{636EFA68-9BCA-4752-AB57-69CC73546917}" srcOrd="0" destOrd="0" presId="urn:microsoft.com/office/officeart/2011/layout/HexagonRadial"/>
    <dgm:cxn modelId="{7811D05A-DA94-4B0E-A603-B221CCC35B40}" type="presParOf" srcId="{7A52D281-5B40-463E-BE97-8EFCDDB3F017}" destId="{75AF5E7C-372A-43EE-8F40-AB96E7E65AF6}" srcOrd="1" destOrd="0" presId="urn:microsoft.com/office/officeart/2011/layout/HexagonRadial"/>
    <dgm:cxn modelId="{EB4E65C7-9543-4509-9B9A-1748826B6EE0}" type="presParOf" srcId="{75AF5E7C-372A-43EE-8F40-AB96E7E65AF6}" destId="{CF9EEADB-A445-4C3C-A201-5B62CAC811F2}" srcOrd="0" destOrd="0" presId="urn:microsoft.com/office/officeart/2011/layout/HexagonRadial"/>
    <dgm:cxn modelId="{9B2E995A-F311-4456-B4AC-06CA626D299D}" type="presParOf" srcId="{7A52D281-5B40-463E-BE97-8EFCDDB3F017}" destId="{E117F4A6-FA60-44DC-B491-7D9EF1C90E70}" srcOrd="2" destOrd="0" presId="urn:microsoft.com/office/officeart/2011/layout/HexagonRadial"/>
    <dgm:cxn modelId="{4CFDF6FE-0C8C-4335-AA69-17C3A9C77015}" type="presParOf" srcId="{7A52D281-5B40-463E-BE97-8EFCDDB3F017}" destId="{BB6C5569-36F4-4C28-BEA3-5EBA3175494D}" srcOrd="3" destOrd="0" presId="urn:microsoft.com/office/officeart/2011/layout/HexagonRadial"/>
    <dgm:cxn modelId="{F97718B0-C025-403F-9509-921F30DE9571}" type="presParOf" srcId="{BB6C5569-36F4-4C28-BEA3-5EBA3175494D}" destId="{642A21ED-4C68-42DC-9988-5EE2786EC72A}" srcOrd="0" destOrd="0" presId="urn:microsoft.com/office/officeart/2011/layout/HexagonRadial"/>
    <dgm:cxn modelId="{49D92BD5-2E1A-4B9F-ACFD-B316888E4419}" type="presParOf" srcId="{7A52D281-5B40-463E-BE97-8EFCDDB3F017}" destId="{0158AF72-10F0-4D2E-84E7-AD63AF9C1236}" srcOrd="4" destOrd="0" presId="urn:microsoft.com/office/officeart/2011/layout/HexagonRadial"/>
    <dgm:cxn modelId="{C3CD8EF2-5EBA-4295-A5B7-8AB4AF282D3F}" type="presParOf" srcId="{7A52D281-5B40-463E-BE97-8EFCDDB3F017}" destId="{F92CF637-796F-4F5D-A297-1858CE28EA0D}" srcOrd="5" destOrd="0" presId="urn:microsoft.com/office/officeart/2011/layout/HexagonRadial"/>
    <dgm:cxn modelId="{E722AFF3-4B09-4C5C-B999-A88477E9DA56}" type="presParOf" srcId="{F92CF637-796F-4F5D-A297-1858CE28EA0D}" destId="{45DB198A-756E-473A-B632-F0192A249DD9}" srcOrd="0" destOrd="0" presId="urn:microsoft.com/office/officeart/2011/layout/HexagonRadial"/>
    <dgm:cxn modelId="{542264CC-EC4B-4283-863D-AA05F6AB4E0C}" type="presParOf" srcId="{7A52D281-5B40-463E-BE97-8EFCDDB3F017}" destId="{7EB8DF6F-452C-43A5-A521-FD9754981235}" srcOrd="6" destOrd="0" presId="urn:microsoft.com/office/officeart/2011/layout/HexagonRadial"/>
    <dgm:cxn modelId="{86070E7B-F198-42B9-BD5C-5D6F74924874}" type="presParOf" srcId="{7A52D281-5B40-463E-BE97-8EFCDDB3F017}" destId="{FCE1E284-C30F-49F9-AE8E-36D91B9BE83B}" srcOrd="7" destOrd="0" presId="urn:microsoft.com/office/officeart/2011/layout/HexagonRadial"/>
    <dgm:cxn modelId="{7984ED58-FD0E-4417-9FBA-C5CFBBBF9AD7}" type="presParOf" srcId="{FCE1E284-C30F-49F9-AE8E-36D91B9BE83B}" destId="{DFD4DF5E-23F9-4D0F-88DD-A220549FA76A}" srcOrd="0" destOrd="0" presId="urn:microsoft.com/office/officeart/2011/layout/HexagonRadial"/>
    <dgm:cxn modelId="{ABF05774-1763-4E4E-BC00-D96BC38A863B}" type="presParOf" srcId="{7A52D281-5B40-463E-BE97-8EFCDDB3F017}" destId="{3C455FCE-5989-4B52-A4F6-EA371B353E87}" srcOrd="8" destOrd="0" presId="urn:microsoft.com/office/officeart/2011/layout/HexagonRadial"/>
    <dgm:cxn modelId="{5E1603B3-9FBB-46A4-B9BA-728CCFE91B31}" type="presParOf" srcId="{7A52D281-5B40-463E-BE97-8EFCDDB3F017}" destId="{77CC0C97-A8B7-4572-A945-E3BDB1F5C9DC}" srcOrd="9" destOrd="0" presId="urn:microsoft.com/office/officeart/2011/layout/HexagonRadial"/>
    <dgm:cxn modelId="{8E84B105-7A6B-4423-9DAC-E649E266B538}" type="presParOf" srcId="{77CC0C97-A8B7-4572-A945-E3BDB1F5C9DC}" destId="{97A3593E-682B-4C9E-A2EE-57E1C4D9EF1D}" srcOrd="0" destOrd="0" presId="urn:microsoft.com/office/officeart/2011/layout/HexagonRadial"/>
    <dgm:cxn modelId="{C25F3237-E83B-49C5-BE77-547B6C96B83B}" type="presParOf" srcId="{7A52D281-5B40-463E-BE97-8EFCDDB3F017}" destId="{782A9394-C00D-4E10-9F26-3440E159AE3B}" srcOrd="10" destOrd="0" presId="urn:microsoft.com/office/officeart/2011/layout/HexagonRadial"/>
    <dgm:cxn modelId="{A8F878BF-4127-4FAD-B36C-B21FC10D792E}" type="presParOf" srcId="{7A52D281-5B40-463E-BE97-8EFCDDB3F017}" destId="{DD92608C-6CE0-4794-A238-DD1F962180BB}" srcOrd="11" destOrd="0" presId="urn:microsoft.com/office/officeart/2011/layout/HexagonRadial"/>
    <dgm:cxn modelId="{7C3B9FA1-6E58-43E8-B5B1-83C784814044}" type="presParOf" srcId="{DD92608C-6CE0-4794-A238-DD1F962180BB}" destId="{E59BB725-6DD2-47F2-9E8C-60C4156E670A}" srcOrd="0" destOrd="0" presId="urn:microsoft.com/office/officeart/2011/layout/HexagonRadial"/>
    <dgm:cxn modelId="{1DFEEBB2-360C-4661-B9F5-AFF4D2FC7F54}" type="presParOf" srcId="{7A52D281-5B40-463E-BE97-8EFCDDB3F017}" destId="{CC920133-8BEA-4103-9E7F-62572D150E3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39719-4B75-43A3-AC11-248B24758511}">
      <dsp:nvSpPr>
        <dsp:cNvPr id="0" name=""/>
        <dsp:cNvSpPr/>
      </dsp:nvSpPr>
      <dsp:spPr>
        <a:xfrm>
          <a:off x="2122238" y="1403741"/>
          <a:ext cx="1784216" cy="15434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Headright</a:t>
          </a:r>
        </a:p>
      </dsp:txBody>
      <dsp:txXfrm>
        <a:off x="2417908" y="1659507"/>
        <a:ext cx="1192876" cy="1031887"/>
      </dsp:txXfrm>
    </dsp:sp>
    <dsp:sp modelId="{F69D2D77-E274-4EA0-94E3-C1E5918E6779}">
      <dsp:nvSpPr>
        <dsp:cNvPr id="0" name=""/>
        <dsp:cNvSpPr/>
      </dsp:nvSpPr>
      <dsp:spPr>
        <a:xfrm>
          <a:off x="3239501" y="665319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7C8FA6-EB74-4E4F-8107-2A9AFB2FEDCA}">
      <dsp:nvSpPr>
        <dsp:cNvPr id="0" name=""/>
        <dsp:cNvSpPr/>
      </dsp:nvSpPr>
      <dsp:spPr>
        <a:xfrm>
          <a:off x="2211626" y="10511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Bacon’s Rebellion</a:t>
          </a:r>
        </a:p>
      </dsp:txBody>
      <dsp:txXfrm>
        <a:off x="2453936" y="220137"/>
        <a:ext cx="977532" cy="845681"/>
      </dsp:txXfrm>
    </dsp:sp>
    <dsp:sp modelId="{7E9B488D-D39E-4BD3-B863-D01BBD1E7FDE}">
      <dsp:nvSpPr>
        <dsp:cNvPr id="0" name=""/>
        <dsp:cNvSpPr/>
      </dsp:nvSpPr>
      <dsp:spPr>
        <a:xfrm>
          <a:off x="4025154" y="1749673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62507-01A5-476B-9E9D-E0E303A31FD7}">
      <dsp:nvSpPr>
        <dsp:cNvPr id="0" name=""/>
        <dsp:cNvSpPr/>
      </dsp:nvSpPr>
      <dsp:spPr>
        <a:xfrm>
          <a:off x="3627554" y="778019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Fr/</a:t>
          </a:r>
          <a:r>
            <a:rPr lang="en-US" sz="1400" kern="1200" dirty="0" err="1"/>
            <a:t>Ind</a:t>
          </a:r>
          <a:r>
            <a:rPr lang="en-US" sz="1400" kern="1200" dirty="0"/>
            <a:t> War (</a:t>
          </a:r>
          <a:r>
            <a:rPr lang="en-US" sz="1400" kern="1200"/>
            <a:t>Pontiac’s Rebellion)</a:t>
          </a:r>
          <a:endParaRPr lang="en-US" sz="1400" kern="1200" dirty="0"/>
        </a:p>
      </dsp:txBody>
      <dsp:txXfrm>
        <a:off x="3869864" y="987645"/>
        <a:ext cx="977532" cy="845681"/>
      </dsp:txXfrm>
    </dsp:sp>
    <dsp:sp modelId="{B1EA06CD-A6DB-45BF-AB26-FA6FB806A687}">
      <dsp:nvSpPr>
        <dsp:cNvPr id="0" name=""/>
        <dsp:cNvSpPr/>
      </dsp:nvSpPr>
      <dsp:spPr>
        <a:xfrm>
          <a:off x="3479388" y="2973704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5F5D8B-76C2-4270-B209-791D436813A2}">
      <dsp:nvSpPr>
        <dsp:cNvPr id="0" name=""/>
        <dsp:cNvSpPr/>
      </dsp:nvSpPr>
      <dsp:spPr>
        <a:xfrm>
          <a:off x="3627554" y="2307514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Stamp Act &amp; Stamp Act Congress</a:t>
          </a:r>
        </a:p>
      </dsp:txBody>
      <dsp:txXfrm>
        <a:off x="3869864" y="2517140"/>
        <a:ext cx="977532" cy="845681"/>
      </dsp:txXfrm>
    </dsp:sp>
    <dsp:sp modelId="{96362C20-E568-49BC-AAB2-9F4E04262869}">
      <dsp:nvSpPr>
        <dsp:cNvPr id="0" name=""/>
        <dsp:cNvSpPr/>
      </dsp:nvSpPr>
      <dsp:spPr>
        <a:xfrm>
          <a:off x="2125558" y="3100763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552D4B-DD74-4BFD-9FAD-B5BC7A28E0EF}">
      <dsp:nvSpPr>
        <dsp:cNvPr id="0" name=""/>
        <dsp:cNvSpPr/>
      </dsp:nvSpPr>
      <dsp:spPr>
        <a:xfrm>
          <a:off x="2286590" y="3086404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Shays’s</a:t>
          </a:r>
          <a:r>
            <a:rPr lang="en-US" sz="1400" kern="1200" dirty="0"/>
            <a:t> Rebellion</a:t>
          </a:r>
        </a:p>
      </dsp:txBody>
      <dsp:txXfrm>
        <a:off x="2528900" y="3296030"/>
        <a:ext cx="977532" cy="845681"/>
      </dsp:txXfrm>
    </dsp:sp>
    <dsp:sp modelId="{5A5B1BE9-1588-4715-AE3C-B175F4798AE9}">
      <dsp:nvSpPr>
        <dsp:cNvPr id="0" name=""/>
        <dsp:cNvSpPr/>
      </dsp:nvSpPr>
      <dsp:spPr>
        <a:xfrm>
          <a:off x="1327040" y="2016845"/>
          <a:ext cx="673179" cy="58003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A10816-1652-477F-83CC-EDA7F1F43EB7}">
      <dsp:nvSpPr>
        <dsp:cNvPr id="0" name=""/>
        <dsp:cNvSpPr/>
      </dsp:nvSpPr>
      <dsp:spPr>
        <a:xfrm>
          <a:off x="939401" y="2308384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John Marshall</a:t>
          </a:r>
        </a:p>
      </dsp:txBody>
      <dsp:txXfrm>
        <a:off x="1181711" y="2518010"/>
        <a:ext cx="977532" cy="845681"/>
      </dsp:txXfrm>
    </dsp:sp>
    <dsp:sp modelId="{FE9380D5-2B29-48DB-98F4-4FFC6475D2A1}">
      <dsp:nvSpPr>
        <dsp:cNvPr id="0" name=""/>
        <dsp:cNvSpPr/>
      </dsp:nvSpPr>
      <dsp:spPr>
        <a:xfrm>
          <a:off x="939401" y="776278"/>
          <a:ext cx="1462152" cy="126493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Webster Hayne Debate</a:t>
          </a:r>
        </a:p>
      </dsp:txBody>
      <dsp:txXfrm>
        <a:off x="1181711" y="985904"/>
        <a:ext cx="977532" cy="845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EFA68-9BCA-4752-AB57-69CC73546917}">
      <dsp:nvSpPr>
        <dsp:cNvPr id="0" name=""/>
        <dsp:cNvSpPr/>
      </dsp:nvSpPr>
      <dsp:spPr>
        <a:xfrm>
          <a:off x="1882111" y="1436814"/>
          <a:ext cx="1826254" cy="157978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Albany Plan of Union</a:t>
          </a:r>
        </a:p>
      </dsp:txBody>
      <dsp:txXfrm>
        <a:off x="2184747" y="1698606"/>
        <a:ext cx="1220982" cy="1056199"/>
      </dsp:txXfrm>
    </dsp:sp>
    <dsp:sp modelId="{642A21ED-4C68-42DC-9988-5EE2786EC72A}">
      <dsp:nvSpPr>
        <dsp:cNvPr id="0" name=""/>
        <dsp:cNvSpPr/>
      </dsp:nvSpPr>
      <dsp:spPr>
        <a:xfrm>
          <a:off x="3025698" y="680995"/>
          <a:ext cx="689040" cy="5936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17F4A6-FA60-44DC-B491-7D9EF1C90E70}">
      <dsp:nvSpPr>
        <dsp:cNvPr id="0" name=""/>
        <dsp:cNvSpPr/>
      </dsp:nvSpPr>
      <dsp:spPr>
        <a:xfrm>
          <a:off x="2050336" y="0"/>
          <a:ext cx="1496602" cy="12947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</a:t>
          </a:r>
          <a:r>
            <a:rPr lang="en-US" sz="1400" kern="1200" baseline="30000" dirty="0"/>
            <a:t>st</a:t>
          </a:r>
          <a:r>
            <a:rPr lang="en-US" sz="1400" kern="1200" dirty="0"/>
            <a:t> Cont. Congress</a:t>
          </a:r>
        </a:p>
      </dsp:txBody>
      <dsp:txXfrm>
        <a:off x="2298355" y="214565"/>
        <a:ext cx="1000564" cy="865606"/>
      </dsp:txXfrm>
    </dsp:sp>
    <dsp:sp modelId="{45DB198A-756E-473A-B632-F0192A249DD9}">
      <dsp:nvSpPr>
        <dsp:cNvPr id="0" name=""/>
        <dsp:cNvSpPr/>
      </dsp:nvSpPr>
      <dsp:spPr>
        <a:xfrm>
          <a:off x="3829861" y="1790896"/>
          <a:ext cx="689040" cy="5936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8AF72-10F0-4D2E-84E7-AD63AF9C1236}">
      <dsp:nvSpPr>
        <dsp:cNvPr id="0" name=""/>
        <dsp:cNvSpPr/>
      </dsp:nvSpPr>
      <dsp:spPr>
        <a:xfrm>
          <a:off x="3422894" y="796349"/>
          <a:ext cx="1496602" cy="12947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Anti-Federalists</a:t>
          </a:r>
        </a:p>
      </dsp:txBody>
      <dsp:txXfrm>
        <a:off x="3670913" y="1010914"/>
        <a:ext cx="1000564" cy="865606"/>
      </dsp:txXfrm>
    </dsp:sp>
    <dsp:sp modelId="{DFD4DF5E-23F9-4D0F-88DD-A220549FA76A}">
      <dsp:nvSpPr>
        <dsp:cNvPr id="0" name=""/>
        <dsp:cNvSpPr/>
      </dsp:nvSpPr>
      <dsp:spPr>
        <a:xfrm>
          <a:off x="3271237" y="3043767"/>
          <a:ext cx="689040" cy="5936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8DF6F-452C-43A5-A521-FD9754981235}">
      <dsp:nvSpPr>
        <dsp:cNvPr id="0" name=""/>
        <dsp:cNvSpPr/>
      </dsp:nvSpPr>
      <dsp:spPr>
        <a:xfrm>
          <a:off x="3422894" y="2361881"/>
          <a:ext cx="1496602" cy="12947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Bill of Rights</a:t>
          </a:r>
        </a:p>
      </dsp:txBody>
      <dsp:txXfrm>
        <a:off x="3670913" y="2576446"/>
        <a:ext cx="1000564" cy="865606"/>
      </dsp:txXfrm>
    </dsp:sp>
    <dsp:sp modelId="{97A3593E-682B-4C9E-A2EE-57E1C4D9EF1D}">
      <dsp:nvSpPr>
        <dsp:cNvPr id="0" name=""/>
        <dsp:cNvSpPr/>
      </dsp:nvSpPr>
      <dsp:spPr>
        <a:xfrm>
          <a:off x="1885510" y="3173819"/>
          <a:ext cx="689040" cy="5936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55FCE-5989-4B52-A4F6-EA371B353E87}">
      <dsp:nvSpPr>
        <dsp:cNvPr id="0" name=""/>
        <dsp:cNvSpPr/>
      </dsp:nvSpPr>
      <dsp:spPr>
        <a:xfrm>
          <a:off x="2050336" y="3159122"/>
          <a:ext cx="1496602" cy="12947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VA – KY Resolves</a:t>
          </a:r>
        </a:p>
      </dsp:txBody>
      <dsp:txXfrm>
        <a:off x="2298355" y="3373687"/>
        <a:ext cx="1000564" cy="865606"/>
      </dsp:txXfrm>
    </dsp:sp>
    <dsp:sp modelId="{E59BB725-6DD2-47F2-9E8C-60C4156E670A}">
      <dsp:nvSpPr>
        <dsp:cNvPr id="0" name=""/>
        <dsp:cNvSpPr/>
      </dsp:nvSpPr>
      <dsp:spPr>
        <a:xfrm>
          <a:off x="1068177" y="2064363"/>
          <a:ext cx="689040" cy="59369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2A9394-C00D-4E10-9F26-3440E159AE3B}">
      <dsp:nvSpPr>
        <dsp:cNvPr id="0" name=""/>
        <dsp:cNvSpPr/>
      </dsp:nvSpPr>
      <dsp:spPr>
        <a:xfrm>
          <a:off x="671406" y="2362772"/>
          <a:ext cx="1496602" cy="12947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Gibbons v. Ogden</a:t>
          </a:r>
        </a:p>
      </dsp:txBody>
      <dsp:txXfrm>
        <a:off x="919425" y="2577337"/>
        <a:ext cx="1000564" cy="865606"/>
      </dsp:txXfrm>
    </dsp:sp>
    <dsp:sp modelId="{CC920133-8BEA-4103-9E7F-62572D150E31}">
      <dsp:nvSpPr>
        <dsp:cNvPr id="0" name=""/>
        <dsp:cNvSpPr/>
      </dsp:nvSpPr>
      <dsp:spPr>
        <a:xfrm>
          <a:off x="671406" y="794568"/>
          <a:ext cx="1496602" cy="1294736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Missouri Compromise</a:t>
          </a:r>
        </a:p>
      </dsp:txBody>
      <dsp:txXfrm>
        <a:off x="919425" y="1009133"/>
        <a:ext cx="1000564" cy="865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1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1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0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4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5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9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76F0-3485-4B48-91AB-20013219FA72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5D0C8-FB8F-49A8-8FF2-C2186CC97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2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APUSH REVIEW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TERMS, TERMS &amp; TERMS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Groups of 3 or 4</a:t>
            </a:r>
          </a:p>
          <a:p>
            <a:r>
              <a:rPr lang="en-US" dirty="0"/>
              <a:t>Start with Unit 1 Term</a:t>
            </a:r>
          </a:p>
          <a:p>
            <a:r>
              <a:rPr lang="en-US" dirty="0"/>
              <a:t>Connect 2 other Unit 1 terms, 2 terms from Unit 2 &amp; 2 terms from Unit 3 – Then write a summary of how these terms are connected.</a:t>
            </a:r>
          </a:p>
          <a:p>
            <a:r>
              <a:rPr lang="en-US" dirty="0"/>
              <a:t>You will get a demo during our Zoom class on 4/16/2020</a:t>
            </a:r>
          </a:p>
          <a:p>
            <a:endParaRPr lang="en-US" dirty="0"/>
          </a:p>
          <a:p>
            <a:r>
              <a:rPr lang="en-US" dirty="0"/>
              <a:t>Choose a 2</a:t>
            </a:r>
            <a:r>
              <a:rPr lang="en-US" baseline="30000" dirty="0"/>
              <a:t>nd</a:t>
            </a:r>
            <a:r>
              <a:rPr lang="en-US" dirty="0"/>
              <a:t> term from Unit 1 &amp; repeat </a:t>
            </a:r>
          </a:p>
          <a:p>
            <a:r>
              <a:rPr lang="en-US" dirty="0"/>
              <a:t>Choose a 3</a:t>
            </a:r>
            <a:r>
              <a:rPr lang="en-US" baseline="30000" dirty="0"/>
              <a:t>rd</a:t>
            </a:r>
            <a:r>
              <a:rPr lang="en-US" dirty="0"/>
              <a:t> term from Unit 1 &amp; repeat </a:t>
            </a:r>
          </a:p>
        </p:txBody>
      </p:sp>
    </p:spTree>
    <p:extLst>
      <p:ext uri="{BB962C8B-B14F-4D97-AF65-F5344CB8AC3E}">
        <p14:creationId xmlns:p14="http://schemas.microsoft.com/office/powerpoint/2010/main" val="508140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93" y="365125"/>
            <a:ext cx="1174673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Unit 1 term in the middle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You can decide if you want 3 Unit 1, 3 Unit 2 or 3 Unit 3 terms</a:t>
            </a:r>
            <a:br>
              <a:rPr lang="en-US" b="1" dirty="0">
                <a:solidFill>
                  <a:srgbClr val="00B05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489345"/>
              </p:ext>
            </p:extLst>
          </p:nvPr>
        </p:nvGraphicFramePr>
        <p:xfrm>
          <a:off x="171994" y="1513309"/>
          <a:ext cx="602910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53632623"/>
              </p:ext>
            </p:extLst>
          </p:nvPr>
        </p:nvGraphicFramePr>
        <p:xfrm>
          <a:off x="6201103" y="1462048"/>
          <a:ext cx="5590903" cy="4453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091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150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APUSH REVIEW TERMS, TERMS &amp; TERMS</vt:lpstr>
      <vt:lpstr>Instructions</vt:lpstr>
      <vt:lpstr>Unit 1 term in the middle You can decide if you want 3 Unit 1, 3 Unit 2 or 3 Unit 3 terms 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 TERMS, TERMS &amp; TERMS</dc:title>
  <dc:creator>Stuart, Sarah</dc:creator>
  <cp:lastModifiedBy>eric fetkenhour</cp:lastModifiedBy>
  <cp:revision>9</cp:revision>
  <dcterms:created xsi:type="dcterms:W3CDTF">2019-05-02T15:59:22Z</dcterms:created>
  <dcterms:modified xsi:type="dcterms:W3CDTF">2020-04-12T23:53:48Z</dcterms:modified>
</cp:coreProperties>
</file>